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9" r:id="rId2"/>
    <p:sldId id="269" r:id="rId3"/>
    <p:sldId id="280" r:id="rId4"/>
    <p:sldId id="281" r:id="rId5"/>
  </p:sldIdLst>
  <p:sldSz cx="9906000" cy="6858000" type="A4"/>
  <p:notesSz cx="9144000" cy="6858000"/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00FF00"/>
    <a:srgbClr val="00CCFF"/>
    <a:srgbClr val="DDDDDD"/>
    <a:srgbClr val="808080"/>
    <a:srgbClr val="5F5F5F"/>
    <a:srgbClr val="006600"/>
    <a:srgbClr val="FF0000"/>
    <a:srgbClr val="FFC5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650" autoAdjust="0"/>
    <p:restoredTop sz="94660"/>
  </p:normalViewPr>
  <p:slideViewPr>
    <p:cSldViewPr>
      <p:cViewPr>
        <p:scale>
          <a:sx n="66" d="100"/>
          <a:sy n="66" d="100"/>
        </p:scale>
        <p:origin x="-2203" y="-51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35155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21474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33991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31535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138727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47641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29119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50115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2161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976830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716534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-15494" y="0"/>
            <a:ext cx="9921493" cy="6858000"/>
            <a:chOff x="344488" y="404813"/>
            <a:chExt cx="9145587" cy="6192837"/>
          </a:xfrm>
        </p:grpSpPr>
        <p:sp>
          <p:nvSpPr>
            <p:cNvPr id="1026" name="Rectangle 2"/>
            <p:cNvSpPr>
              <a:spLocks noChangeArrowheads="1"/>
            </p:cNvSpPr>
            <p:nvPr/>
          </p:nvSpPr>
          <p:spPr bwMode="auto">
            <a:xfrm>
              <a:off x="344488" y="5589588"/>
              <a:ext cx="9145587" cy="1008062"/>
            </a:xfrm>
            <a:prstGeom prst="rect">
              <a:avLst/>
            </a:prstGeom>
            <a:solidFill>
              <a:srgbClr val="66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27" name="Rectangle 4"/>
            <p:cNvSpPr>
              <a:spLocks noChangeArrowheads="1"/>
            </p:cNvSpPr>
            <p:nvPr/>
          </p:nvSpPr>
          <p:spPr bwMode="auto">
            <a:xfrm>
              <a:off x="344488" y="4581525"/>
              <a:ext cx="9145587" cy="1008063"/>
            </a:xfrm>
            <a:prstGeom prst="rect">
              <a:avLst/>
            </a:prstGeom>
            <a:solidFill>
              <a:srgbClr val="714B2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28" name="Rectangle 5"/>
            <p:cNvSpPr>
              <a:spLocks noChangeArrowheads="1"/>
            </p:cNvSpPr>
            <p:nvPr/>
          </p:nvSpPr>
          <p:spPr bwMode="auto">
            <a:xfrm>
              <a:off x="344488" y="3573463"/>
              <a:ext cx="9145587" cy="1008062"/>
            </a:xfrm>
            <a:prstGeom prst="rect">
              <a:avLst/>
            </a:prstGeom>
            <a:solidFill>
              <a:srgbClr val="AD733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29" name="Rectangle 6"/>
            <p:cNvSpPr>
              <a:spLocks noChangeArrowheads="1"/>
            </p:cNvSpPr>
            <p:nvPr/>
          </p:nvSpPr>
          <p:spPr bwMode="auto">
            <a:xfrm>
              <a:off x="344488" y="2565400"/>
              <a:ext cx="9145587" cy="1008063"/>
            </a:xfrm>
            <a:prstGeom prst="rect">
              <a:avLst/>
            </a:prstGeom>
            <a:solidFill>
              <a:srgbClr val="BF7F3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30" name="Rectangle 7"/>
            <p:cNvSpPr>
              <a:spLocks noChangeArrowheads="1"/>
            </p:cNvSpPr>
            <p:nvPr/>
          </p:nvSpPr>
          <p:spPr bwMode="auto">
            <a:xfrm>
              <a:off x="344488" y="1557338"/>
              <a:ext cx="9145587" cy="1008062"/>
            </a:xfrm>
            <a:prstGeom prst="rect">
              <a:avLst/>
            </a:prstGeom>
            <a:solidFill>
              <a:srgbClr val="FFCC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31" name="Rectangle 9"/>
            <p:cNvSpPr>
              <a:spLocks noChangeArrowheads="1"/>
            </p:cNvSpPr>
            <p:nvPr/>
          </p:nvSpPr>
          <p:spPr bwMode="auto">
            <a:xfrm>
              <a:off x="344488" y="404813"/>
              <a:ext cx="9145587" cy="649287"/>
            </a:xfrm>
            <a:prstGeom prst="rect">
              <a:avLst/>
            </a:prstGeom>
            <a:gradFill rotWithShape="1">
              <a:gsLst>
                <a:gs pos="0">
                  <a:srgbClr val="66CCFF"/>
                </a:gs>
                <a:gs pos="100000">
                  <a:srgbClr val="CAED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32" name="Rectangle 11"/>
            <p:cNvSpPr>
              <a:spLocks noChangeArrowheads="1"/>
            </p:cNvSpPr>
            <p:nvPr/>
          </p:nvSpPr>
          <p:spPr bwMode="auto">
            <a:xfrm>
              <a:off x="344488" y="1052513"/>
              <a:ext cx="9145587" cy="504825"/>
            </a:xfrm>
            <a:prstGeom prst="rect">
              <a:avLst/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33" name="Oval 12"/>
            <p:cNvSpPr>
              <a:spLocks noChangeArrowheads="1"/>
            </p:cNvSpPr>
            <p:nvPr/>
          </p:nvSpPr>
          <p:spPr bwMode="auto">
            <a:xfrm>
              <a:off x="560388" y="1196975"/>
              <a:ext cx="504825" cy="2159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34" name="Freeform 14"/>
            <p:cNvSpPr>
              <a:spLocks/>
            </p:cNvSpPr>
            <p:nvPr/>
          </p:nvSpPr>
          <p:spPr bwMode="auto">
            <a:xfrm>
              <a:off x="3944938" y="836613"/>
              <a:ext cx="576262" cy="288925"/>
            </a:xfrm>
            <a:custGeom>
              <a:avLst/>
              <a:gdLst>
                <a:gd name="T0" fmla="*/ 0 w 363"/>
                <a:gd name="T1" fmla="*/ 288925 h 182"/>
                <a:gd name="T2" fmla="*/ 287337 w 363"/>
                <a:gd name="T3" fmla="*/ 0 h 182"/>
                <a:gd name="T4" fmla="*/ 215900 w 363"/>
                <a:gd name="T5" fmla="*/ 215900 h 182"/>
                <a:gd name="T6" fmla="*/ 431800 w 363"/>
                <a:gd name="T7" fmla="*/ 0 h 182"/>
                <a:gd name="T8" fmla="*/ 360362 w 363"/>
                <a:gd name="T9" fmla="*/ 215900 h 182"/>
                <a:gd name="T10" fmla="*/ 576262 w 363"/>
                <a:gd name="T11" fmla="*/ 0 h 182"/>
                <a:gd name="T12" fmla="*/ 503237 w 363"/>
                <a:gd name="T13" fmla="*/ 288925 h 1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3" h="182">
                  <a:moveTo>
                    <a:pt x="0" y="182"/>
                  </a:moveTo>
                  <a:lnTo>
                    <a:pt x="181" y="0"/>
                  </a:lnTo>
                  <a:lnTo>
                    <a:pt x="136" y="136"/>
                  </a:lnTo>
                  <a:lnTo>
                    <a:pt x="272" y="0"/>
                  </a:lnTo>
                  <a:lnTo>
                    <a:pt x="227" y="136"/>
                  </a:lnTo>
                  <a:lnTo>
                    <a:pt x="363" y="0"/>
                  </a:lnTo>
                  <a:lnTo>
                    <a:pt x="317" y="182"/>
                  </a:lnTo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5" name="Freeform 15"/>
            <p:cNvSpPr>
              <a:spLocks/>
            </p:cNvSpPr>
            <p:nvPr/>
          </p:nvSpPr>
          <p:spPr bwMode="auto">
            <a:xfrm>
              <a:off x="8697913" y="836613"/>
              <a:ext cx="576262" cy="288925"/>
            </a:xfrm>
            <a:custGeom>
              <a:avLst/>
              <a:gdLst>
                <a:gd name="T0" fmla="*/ 0 w 363"/>
                <a:gd name="T1" fmla="*/ 288925 h 182"/>
                <a:gd name="T2" fmla="*/ 287337 w 363"/>
                <a:gd name="T3" fmla="*/ 0 h 182"/>
                <a:gd name="T4" fmla="*/ 215900 w 363"/>
                <a:gd name="T5" fmla="*/ 215900 h 182"/>
                <a:gd name="T6" fmla="*/ 431800 w 363"/>
                <a:gd name="T7" fmla="*/ 0 h 182"/>
                <a:gd name="T8" fmla="*/ 360362 w 363"/>
                <a:gd name="T9" fmla="*/ 215900 h 182"/>
                <a:gd name="T10" fmla="*/ 576262 w 363"/>
                <a:gd name="T11" fmla="*/ 0 h 182"/>
                <a:gd name="T12" fmla="*/ 503237 w 363"/>
                <a:gd name="T13" fmla="*/ 288925 h 1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3" h="182">
                  <a:moveTo>
                    <a:pt x="0" y="182"/>
                  </a:moveTo>
                  <a:lnTo>
                    <a:pt x="181" y="0"/>
                  </a:lnTo>
                  <a:lnTo>
                    <a:pt x="136" y="136"/>
                  </a:lnTo>
                  <a:lnTo>
                    <a:pt x="272" y="0"/>
                  </a:lnTo>
                  <a:lnTo>
                    <a:pt x="227" y="136"/>
                  </a:lnTo>
                  <a:lnTo>
                    <a:pt x="363" y="0"/>
                  </a:lnTo>
                  <a:lnTo>
                    <a:pt x="317" y="182"/>
                  </a:lnTo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6" name="Freeform 16"/>
            <p:cNvSpPr>
              <a:spLocks/>
            </p:cNvSpPr>
            <p:nvPr/>
          </p:nvSpPr>
          <p:spPr bwMode="auto">
            <a:xfrm>
              <a:off x="6753225" y="836613"/>
              <a:ext cx="576263" cy="288925"/>
            </a:xfrm>
            <a:custGeom>
              <a:avLst/>
              <a:gdLst>
                <a:gd name="T0" fmla="*/ 0 w 363"/>
                <a:gd name="T1" fmla="*/ 288925 h 182"/>
                <a:gd name="T2" fmla="*/ 287338 w 363"/>
                <a:gd name="T3" fmla="*/ 0 h 182"/>
                <a:gd name="T4" fmla="*/ 215900 w 363"/>
                <a:gd name="T5" fmla="*/ 215900 h 182"/>
                <a:gd name="T6" fmla="*/ 431800 w 363"/>
                <a:gd name="T7" fmla="*/ 0 h 182"/>
                <a:gd name="T8" fmla="*/ 360363 w 363"/>
                <a:gd name="T9" fmla="*/ 215900 h 182"/>
                <a:gd name="T10" fmla="*/ 576263 w 363"/>
                <a:gd name="T11" fmla="*/ 0 h 182"/>
                <a:gd name="T12" fmla="*/ 503238 w 363"/>
                <a:gd name="T13" fmla="*/ 288925 h 1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3" h="182">
                  <a:moveTo>
                    <a:pt x="0" y="182"/>
                  </a:moveTo>
                  <a:lnTo>
                    <a:pt x="181" y="0"/>
                  </a:lnTo>
                  <a:lnTo>
                    <a:pt x="136" y="136"/>
                  </a:lnTo>
                  <a:lnTo>
                    <a:pt x="272" y="0"/>
                  </a:lnTo>
                  <a:lnTo>
                    <a:pt x="227" y="136"/>
                  </a:lnTo>
                  <a:lnTo>
                    <a:pt x="363" y="0"/>
                  </a:lnTo>
                  <a:lnTo>
                    <a:pt x="317" y="182"/>
                  </a:lnTo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7" name="Freeform 17"/>
            <p:cNvSpPr>
              <a:spLocks/>
            </p:cNvSpPr>
            <p:nvPr/>
          </p:nvSpPr>
          <p:spPr bwMode="auto">
            <a:xfrm>
              <a:off x="1423988" y="836613"/>
              <a:ext cx="576262" cy="288925"/>
            </a:xfrm>
            <a:custGeom>
              <a:avLst/>
              <a:gdLst>
                <a:gd name="T0" fmla="*/ 0 w 363"/>
                <a:gd name="T1" fmla="*/ 288925 h 182"/>
                <a:gd name="T2" fmla="*/ 287337 w 363"/>
                <a:gd name="T3" fmla="*/ 0 h 182"/>
                <a:gd name="T4" fmla="*/ 215900 w 363"/>
                <a:gd name="T5" fmla="*/ 215900 h 182"/>
                <a:gd name="T6" fmla="*/ 431800 w 363"/>
                <a:gd name="T7" fmla="*/ 0 h 182"/>
                <a:gd name="T8" fmla="*/ 360362 w 363"/>
                <a:gd name="T9" fmla="*/ 215900 h 182"/>
                <a:gd name="T10" fmla="*/ 576262 w 363"/>
                <a:gd name="T11" fmla="*/ 0 h 182"/>
                <a:gd name="T12" fmla="*/ 503237 w 363"/>
                <a:gd name="T13" fmla="*/ 288925 h 1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3" h="182">
                  <a:moveTo>
                    <a:pt x="0" y="182"/>
                  </a:moveTo>
                  <a:lnTo>
                    <a:pt x="181" y="0"/>
                  </a:lnTo>
                  <a:lnTo>
                    <a:pt x="136" y="136"/>
                  </a:lnTo>
                  <a:lnTo>
                    <a:pt x="272" y="0"/>
                  </a:lnTo>
                  <a:lnTo>
                    <a:pt x="227" y="136"/>
                  </a:lnTo>
                  <a:lnTo>
                    <a:pt x="363" y="0"/>
                  </a:lnTo>
                  <a:lnTo>
                    <a:pt x="317" y="182"/>
                  </a:lnTo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43" name="Group 66"/>
            <p:cNvGrpSpPr>
              <a:grpSpLocks/>
            </p:cNvGrpSpPr>
            <p:nvPr/>
          </p:nvGrpSpPr>
          <p:grpSpPr bwMode="auto">
            <a:xfrm>
              <a:off x="615950" y="1008063"/>
              <a:ext cx="393700" cy="357187"/>
              <a:chOff x="217" y="527"/>
              <a:chExt cx="499" cy="453"/>
            </a:xfrm>
          </p:grpSpPr>
          <p:sp>
            <p:nvSpPr>
              <p:cNvPr id="1070" name="Freeform 67"/>
              <p:cNvSpPr>
                <a:spLocks/>
              </p:cNvSpPr>
              <p:nvPr/>
            </p:nvSpPr>
            <p:spPr bwMode="auto">
              <a:xfrm>
                <a:off x="308" y="572"/>
                <a:ext cx="362" cy="408"/>
              </a:xfrm>
              <a:custGeom>
                <a:avLst/>
                <a:gdLst>
                  <a:gd name="T0" fmla="*/ 181 w 362"/>
                  <a:gd name="T1" fmla="*/ 0 h 408"/>
                  <a:gd name="T2" fmla="*/ 0 w 362"/>
                  <a:gd name="T3" fmla="*/ 317 h 408"/>
                  <a:gd name="T4" fmla="*/ 181 w 362"/>
                  <a:gd name="T5" fmla="*/ 408 h 408"/>
                  <a:gd name="T6" fmla="*/ 362 w 362"/>
                  <a:gd name="T7" fmla="*/ 317 h 408"/>
                  <a:gd name="T8" fmla="*/ 181 w 362"/>
                  <a:gd name="T9" fmla="*/ 0 h 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62" h="408">
                    <a:moveTo>
                      <a:pt x="181" y="0"/>
                    </a:moveTo>
                    <a:cubicBezTo>
                      <a:pt x="53" y="0"/>
                      <a:pt x="0" y="249"/>
                      <a:pt x="0" y="317"/>
                    </a:cubicBezTo>
                    <a:cubicBezTo>
                      <a:pt x="0" y="385"/>
                      <a:pt x="121" y="408"/>
                      <a:pt x="181" y="408"/>
                    </a:cubicBezTo>
                    <a:cubicBezTo>
                      <a:pt x="241" y="408"/>
                      <a:pt x="362" y="385"/>
                      <a:pt x="362" y="317"/>
                    </a:cubicBezTo>
                    <a:cubicBezTo>
                      <a:pt x="362" y="249"/>
                      <a:pt x="309" y="0"/>
                      <a:pt x="181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071" name="Group 68"/>
              <p:cNvGrpSpPr>
                <a:grpSpLocks/>
              </p:cNvGrpSpPr>
              <p:nvPr/>
            </p:nvGrpSpPr>
            <p:grpSpPr bwMode="auto">
              <a:xfrm rot="591949" flipH="1">
                <a:off x="308" y="572"/>
                <a:ext cx="181" cy="46"/>
                <a:chOff x="535" y="572"/>
                <a:chExt cx="162" cy="91"/>
              </a:xfrm>
            </p:grpSpPr>
            <p:sp>
              <p:nvSpPr>
                <p:cNvPr id="1092" name="AutoShape 69"/>
                <p:cNvSpPr>
                  <a:spLocks noChangeArrowheads="1"/>
                </p:cNvSpPr>
                <p:nvPr/>
              </p:nvSpPr>
              <p:spPr bwMode="auto">
                <a:xfrm rot="5400000">
                  <a:off x="587" y="520"/>
                  <a:ext cx="31" cy="136"/>
                </a:xfrm>
                <a:prstGeom prst="moon">
                  <a:avLst>
                    <a:gd name="adj" fmla="val 58694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093" name="AutoShape 70"/>
                <p:cNvSpPr>
                  <a:spLocks noChangeArrowheads="1"/>
                </p:cNvSpPr>
                <p:nvPr/>
              </p:nvSpPr>
              <p:spPr bwMode="auto">
                <a:xfrm rot="5400000">
                  <a:off x="601" y="550"/>
                  <a:ext cx="30" cy="136"/>
                </a:xfrm>
                <a:prstGeom prst="moon">
                  <a:avLst>
                    <a:gd name="adj" fmla="val 58694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094" name="AutoShape 71"/>
                <p:cNvSpPr>
                  <a:spLocks noChangeArrowheads="1"/>
                </p:cNvSpPr>
                <p:nvPr/>
              </p:nvSpPr>
              <p:spPr bwMode="auto">
                <a:xfrm rot="5400000">
                  <a:off x="613" y="580"/>
                  <a:ext cx="31" cy="136"/>
                </a:xfrm>
                <a:prstGeom prst="moon">
                  <a:avLst>
                    <a:gd name="adj" fmla="val 58694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1072" name="Group 72"/>
              <p:cNvGrpSpPr>
                <a:grpSpLocks/>
              </p:cNvGrpSpPr>
              <p:nvPr/>
            </p:nvGrpSpPr>
            <p:grpSpPr bwMode="auto">
              <a:xfrm rot="-591949">
                <a:off x="489" y="572"/>
                <a:ext cx="181" cy="46"/>
                <a:chOff x="535" y="572"/>
                <a:chExt cx="162" cy="91"/>
              </a:xfrm>
            </p:grpSpPr>
            <p:sp>
              <p:nvSpPr>
                <p:cNvPr id="1089" name="AutoShape 73"/>
                <p:cNvSpPr>
                  <a:spLocks noChangeArrowheads="1"/>
                </p:cNvSpPr>
                <p:nvPr/>
              </p:nvSpPr>
              <p:spPr bwMode="auto">
                <a:xfrm rot="5400000">
                  <a:off x="587" y="520"/>
                  <a:ext cx="31" cy="136"/>
                </a:xfrm>
                <a:prstGeom prst="moon">
                  <a:avLst>
                    <a:gd name="adj" fmla="val 58694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090" name="AutoShape 74"/>
                <p:cNvSpPr>
                  <a:spLocks noChangeArrowheads="1"/>
                </p:cNvSpPr>
                <p:nvPr/>
              </p:nvSpPr>
              <p:spPr bwMode="auto">
                <a:xfrm rot="5400000">
                  <a:off x="601" y="550"/>
                  <a:ext cx="30" cy="136"/>
                </a:xfrm>
                <a:prstGeom prst="moon">
                  <a:avLst>
                    <a:gd name="adj" fmla="val 58694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091" name="AutoShape 75"/>
                <p:cNvSpPr>
                  <a:spLocks noChangeArrowheads="1"/>
                </p:cNvSpPr>
                <p:nvPr/>
              </p:nvSpPr>
              <p:spPr bwMode="auto">
                <a:xfrm rot="5400000">
                  <a:off x="613" y="580"/>
                  <a:ext cx="31" cy="136"/>
                </a:xfrm>
                <a:prstGeom prst="moon">
                  <a:avLst>
                    <a:gd name="adj" fmla="val 58694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1073" name="Oval 76"/>
              <p:cNvSpPr>
                <a:spLocks noChangeArrowheads="1"/>
              </p:cNvSpPr>
              <p:nvPr/>
            </p:nvSpPr>
            <p:spPr bwMode="auto">
              <a:xfrm>
                <a:off x="444" y="527"/>
                <a:ext cx="91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74" name="Oval 77"/>
              <p:cNvSpPr>
                <a:spLocks noChangeArrowheads="1"/>
              </p:cNvSpPr>
              <p:nvPr/>
            </p:nvSpPr>
            <p:spPr bwMode="auto">
              <a:xfrm flipH="1">
                <a:off x="491" y="543"/>
                <a:ext cx="24" cy="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1075" name="Group 78"/>
              <p:cNvGrpSpPr>
                <a:grpSpLocks/>
              </p:cNvGrpSpPr>
              <p:nvPr/>
            </p:nvGrpSpPr>
            <p:grpSpPr bwMode="auto">
              <a:xfrm>
                <a:off x="217" y="799"/>
                <a:ext cx="181" cy="175"/>
                <a:chOff x="217" y="805"/>
                <a:chExt cx="181" cy="175"/>
              </a:xfrm>
            </p:grpSpPr>
            <p:sp>
              <p:nvSpPr>
                <p:cNvPr id="1084" name="Freeform 79"/>
                <p:cNvSpPr>
                  <a:spLocks/>
                </p:cNvSpPr>
                <p:nvPr/>
              </p:nvSpPr>
              <p:spPr bwMode="auto">
                <a:xfrm>
                  <a:off x="217" y="845"/>
                  <a:ext cx="181" cy="135"/>
                </a:xfrm>
                <a:custGeom>
                  <a:avLst/>
                  <a:gdLst>
                    <a:gd name="T0" fmla="*/ 91 w 181"/>
                    <a:gd name="T1" fmla="*/ 0 h 135"/>
                    <a:gd name="T2" fmla="*/ 0 w 181"/>
                    <a:gd name="T3" fmla="*/ 105 h 135"/>
                    <a:gd name="T4" fmla="*/ 91 w 181"/>
                    <a:gd name="T5" fmla="*/ 135 h 135"/>
                    <a:gd name="T6" fmla="*/ 181 w 181"/>
                    <a:gd name="T7" fmla="*/ 105 h 135"/>
                    <a:gd name="T8" fmla="*/ 91 w 181"/>
                    <a:gd name="T9" fmla="*/ 0 h 1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81" h="135">
                      <a:moveTo>
                        <a:pt x="91" y="0"/>
                      </a:moveTo>
                      <a:cubicBezTo>
                        <a:pt x="1" y="0"/>
                        <a:pt x="0" y="82"/>
                        <a:pt x="0" y="105"/>
                      </a:cubicBezTo>
                      <a:cubicBezTo>
                        <a:pt x="0" y="127"/>
                        <a:pt x="61" y="135"/>
                        <a:pt x="91" y="135"/>
                      </a:cubicBezTo>
                      <a:cubicBezTo>
                        <a:pt x="121" y="135"/>
                        <a:pt x="181" y="127"/>
                        <a:pt x="181" y="105"/>
                      </a:cubicBezTo>
                      <a:cubicBezTo>
                        <a:pt x="181" y="82"/>
                        <a:pt x="181" y="0"/>
                        <a:pt x="91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085" name="Group 80"/>
                <p:cNvGrpSpPr>
                  <a:grpSpLocks/>
                </p:cNvGrpSpPr>
                <p:nvPr/>
              </p:nvGrpSpPr>
              <p:grpSpPr bwMode="auto">
                <a:xfrm>
                  <a:off x="239" y="805"/>
                  <a:ext cx="137" cy="83"/>
                  <a:chOff x="217" y="799"/>
                  <a:chExt cx="137" cy="83"/>
                </a:xfrm>
              </p:grpSpPr>
              <p:sp>
                <p:nvSpPr>
                  <p:cNvPr id="1086" name="Freeform 81"/>
                  <p:cNvSpPr>
                    <a:spLocks/>
                  </p:cNvSpPr>
                  <p:nvPr/>
                </p:nvSpPr>
                <p:spPr bwMode="auto">
                  <a:xfrm>
                    <a:off x="217" y="799"/>
                    <a:ext cx="46" cy="83"/>
                  </a:xfrm>
                  <a:custGeom>
                    <a:avLst/>
                    <a:gdLst>
                      <a:gd name="T0" fmla="*/ 23 w 46"/>
                      <a:gd name="T1" fmla="*/ 1 h 129"/>
                      <a:gd name="T2" fmla="*/ 0 w 46"/>
                      <a:gd name="T3" fmla="*/ 68 h 129"/>
                      <a:gd name="T4" fmla="*/ 20 w 46"/>
                      <a:gd name="T5" fmla="*/ 83 h 129"/>
                      <a:gd name="T6" fmla="*/ 46 w 46"/>
                      <a:gd name="T7" fmla="*/ 68 h 129"/>
                      <a:gd name="T8" fmla="*/ 23 w 46"/>
                      <a:gd name="T9" fmla="*/ 1 h 12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6" h="129">
                        <a:moveTo>
                          <a:pt x="23" y="1"/>
                        </a:moveTo>
                        <a:cubicBezTo>
                          <a:pt x="8" y="2"/>
                          <a:pt x="0" y="83"/>
                          <a:pt x="0" y="106"/>
                        </a:cubicBezTo>
                        <a:cubicBezTo>
                          <a:pt x="0" y="127"/>
                          <a:pt x="12" y="129"/>
                          <a:pt x="20" y="129"/>
                        </a:cubicBezTo>
                        <a:cubicBezTo>
                          <a:pt x="28" y="129"/>
                          <a:pt x="46" y="127"/>
                          <a:pt x="46" y="106"/>
                        </a:cubicBezTo>
                        <a:cubicBezTo>
                          <a:pt x="46" y="85"/>
                          <a:pt x="38" y="0"/>
                          <a:pt x="23" y="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87" name="Freeform 82"/>
                  <p:cNvSpPr>
                    <a:spLocks/>
                  </p:cNvSpPr>
                  <p:nvPr/>
                </p:nvSpPr>
                <p:spPr bwMode="auto">
                  <a:xfrm>
                    <a:off x="262" y="799"/>
                    <a:ext cx="46" cy="83"/>
                  </a:xfrm>
                  <a:custGeom>
                    <a:avLst/>
                    <a:gdLst>
                      <a:gd name="T0" fmla="*/ 23 w 46"/>
                      <a:gd name="T1" fmla="*/ 1 h 129"/>
                      <a:gd name="T2" fmla="*/ 0 w 46"/>
                      <a:gd name="T3" fmla="*/ 68 h 129"/>
                      <a:gd name="T4" fmla="*/ 20 w 46"/>
                      <a:gd name="T5" fmla="*/ 83 h 129"/>
                      <a:gd name="T6" fmla="*/ 46 w 46"/>
                      <a:gd name="T7" fmla="*/ 68 h 129"/>
                      <a:gd name="T8" fmla="*/ 23 w 46"/>
                      <a:gd name="T9" fmla="*/ 1 h 12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6" h="129">
                        <a:moveTo>
                          <a:pt x="23" y="1"/>
                        </a:moveTo>
                        <a:cubicBezTo>
                          <a:pt x="8" y="2"/>
                          <a:pt x="0" y="83"/>
                          <a:pt x="0" y="106"/>
                        </a:cubicBezTo>
                        <a:cubicBezTo>
                          <a:pt x="0" y="127"/>
                          <a:pt x="12" y="129"/>
                          <a:pt x="20" y="129"/>
                        </a:cubicBezTo>
                        <a:cubicBezTo>
                          <a:pt x="28" y="129"/>
                          <a:pt x="46" y="127"/>
                          <a:pt x="46" y="106"/>
                        </a:cubicBezTo>
                        <a:cubicBezTo>
                          <a:pt x="46" y="85"/>
                          <a:pt x="38" y="0"/>
                          <a:pt x="23" y="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88" name="Freeform 83"/>
                  <p:cNvSpPr>
                    <a:spLocks/>
                  </p:cNvSpPr>
                  <p:nvPr/>
                </p:nvSpPr>
                <p:spPr bwMode="auto">
                  <a:xfrm>
                    <a:off x="308" y="799"/>
                    <a:ext cx="46" cy="83"/>
                  </a:xfrm>
                  <a:custGeom>
                    <a:avLst/>
                    <a:gdLst>
                      <a:gd name="T0" fmla="*/ 23 w 46"/>
                      <a:gd name="T1" fmla="*/ 1 h 129"/>
                      <a:gd name="T2" fmla="*/ 0 w 46"/>
                      <a:gd name="T3" fmla="*/ 68 h 129"/>
                      <a:gd name="T4" fmla="*/ 20 w 46"/>
                      <a:gd name="T5" fmla="*/ 83 h 129"/>
                      <a:gd name="T6" fmla="*/ 46 w 46"/>
                      <a:gd name="T7" fmla="*/ 68 h 129"/>
                      <a:gd name="T8" fmla="*/ 23 w 46"/>
                      <a:gd name="T9" fmla="*/ 1 h 12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6" h="129">
                        <a:moveTo>
                          <a:pt x="23" y="1"/>
                        </a:moveTo>
                        <a:cubicBezTo>
                          <a:pt x="8" y="2"/>
                          <a:pt x="0" y="83"/>
                          <a:pt x="0" y="106"/>
                        </a:cubicBezTo>
                        <a:cubicBezTo>
                          <a:pt x="0" y="127"/>
                          <a:pt x="12" y="129"/>
                          <a:pt x="20" y="129"/>
                        </a:cubicBezTo>
                        <a:cubicBezTo>
                          <a:pt x="28" y="129"/>
                          <a:pt x="46" y="127"/>
                          <a:pt x="46" y="106"/>
                        </a:cubicBezTo>
                        <a:cubicBezTo>
                          <a:pt x="46" y="85"/>
                          <a:pt x="38" y="0"/>
                          <a:pt x="23" y="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076" name="Group 84"/>
              <p:cNvGrpSpPr>
                <a:grpSpLocks/>
              </p:cNvGrpSpPr>
              <p:nvPr/>
            </p:nvGrpSpPr>
            <p:grpSpPr bwMode="auto">
              <a:xfrm>
                <a:off x="535" y="799"/>
                <a:ext cx="181" cy="175"/>
                <a:chOff x="217" y="805"/>
                <a:chExt cx="181" cy="175"/>
              </a:xfrm>
            </p:grpSpPr>
            <p:sp>
              <p:nvSpPr>
                <p:cNvPr id="1079" name="Freeform 85"/>
                <p:cNvSpPr>
                  <a:spLocks/>
                </p:cNvSpPr>
                <p:nvPr/>
              </p:nvSpPr>
              <p:spPr bwMode="auto">
                <a:xfrm>
                  <a:off x="217" y="845"/>
                  <a:ext cx="181" cy="135"/>
                </a:xfrm>
                <a:custGeom>
                  <a:avLst/>
                  <a:gdLst>
                    <a:gd name="T0" fmla="*/ 91 w 181"/>
                    <a:gd name="T1" fmla="*/ 0 h 135"/>
                    <a:gd name="T2" fmla="*/ 0 w 181"/>
                    <a:gd name="T3" fmla="*/ 105 h 135"/>
                    <a:gd name="T4" fmla="*/ 91 w 181"/>
                    <a:gd name="T5" fmla="*/ 135 h 135"/>
                    <a:gd name="T6" fmla="*/ 181 w 181"/>
                    <a:gd name="T7" fmla="*/ 105 h 135"/>
                    <a:gd name="T8" fmla="*/ 91 w 181"/>
                    <a:gd name="T9" fmla="*/ 0 h 1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81" h="135">
                      <a:moveTo>
                        <a:pt x="91" y="0"/>
                      </a:moveTo>
                      <a:cubicBezTo>
                        <a:pt x="1" y="0"/>
                        <a:pt x="0" y="82"/>
                        <a:pt x="0" y="105"/>
                      </a:cubicBezTo>
                      <a:cubicBezTo>
                        <a:pt x="0" y="127"/>
                        <a:pt x="61" y="135"/>
                        <a:pt x="91" y="135"/>
                      </a:cubicBezTo>
                      <a:cubicBezTo>
                        <a:pt x="121" y="135"/>
                        <a:pt x="181" y="127"/>
                        <a:pt x="181" y="105"/>
                      </a:cubicBezTo>
                      <a:cubicBezTo>
                        <a:pt x="181" y="82"/>
                        <a:pt x="181" y="0"/>
                        <a:pt x="91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080" name="Group 86"/>
                <p:cNvGrpSpPr>
                  <a:grpSpLocks/>
                </p:cNvGrpSpPr>
                <p:nvPr/>
              </p:nvGrpSpPr>
              <p:grpSpPr bwMode="auto">
                <a:xfrm>
                  <a:off x="239" y="805"/>
                  <a:ext cx="137" cy="83"/>
                  <a:chOff x="217" y="799"/>
                  <a:chExt cx="137" cy="83"/>
                </a:xfrm>
              </p:grpSpPr>
              <p:sp>
                <p:nvSpPr>
                  <p:cNvPr id="1081" name="Freeform 87"/>
                  <p:cNvSpPr>
                    <a:spLocks/>
                  </p:cNvSpPr>
                  <p:nvPr/>
                </p:nvSpPr>
                <p:spPr bwMode="auto">
                  <a:xfrm>
                    <a:off x="217" y="799"/>
                    <a:ext cx="46" cy="83"/>
                  </a:xfrm>
                  <a:custGeom>
                    <a:avLst/>
                    <a:gdLst>
                      <a:gd name="T0" fmla="*/ 23 w 46"/>
                      <a:gd name="T1" fmla="*/ 1 h 129"/>
                      <a:gd name="T2" fmla="*/ 0 w 46"/>
                      <a:gd name="T3" fmla="*/ 68 h 129"/>
                      <a:gd name="T4" fmla="*/ 20 w 46"/>
                      <a:gd name="T5" fmla="*/ 83 h 129"/>
                      <a:gd name="T6" fmla="*/ 46 w 46"/>
                      <a:gd name="T7" fmla="*/ 68 h 129"/>
                      <a:gd name="T8" fmla="*/ 23 w 46"/>
                      <a:gd name="T9" fmla="*/ 1 h 12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6" h="129">
                        <a:moveTo>
                          <a:pt x="23" y="1"/>
                        </a:moveTo>
                        <a:cubicBezTo>
                          <a:pt x="8" y="2"/>
                          <a:pt x="0" y="83"/>
                          <a:pt x="0" y="106"/>
                        </a:cubicBezTo>
                        <a:cubicBezTo>
                          <a:pt x="0" y="127"/>
                          <a:pt x="12" y="129"/>
                          <a:pt x="20" y="129"/>
                        </a:cubicBezTo>
                        <a:cubicBezTo>
                          <a:pt x="28" y="129"/>
                          <a:pt x="46" y="127"/>
                          <a:pt x="46" y="106"/>
                        </a:cubicBezTo>
                        <a:cubicBezTo>
                          <a:pt x="46" y="85"/>
                          <a:pt x="38" y="0"/>
                          <a:pt x="23" y="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82" name="Freeform 88"/>
                  <p:cNvSpPr>
                    <a:spLocks/>
                  </p:cNvSpPr>
                  <p:nvPr/>
                </p:nvSpPr>
                <p:spPr bwMode="auto">
                  <a:xfrm>
                    <a:off x="262" y="799"/>
                    <a:ext cx="46" cy="83"/>
                  </a:xfrm>
                  <a:custGeom>
                    <a:avLst/>
                    <a:gdLst>
                      <a:gd name="T0" fmla="*/ 23 w 46"/>
                      <a:gd name="T1" fmla="*/ 1 h 129"/>
                      <a:gd name="T2" fmla="*/ 0 w 46"/>
                      <a:gd name="T3" fmla="*/ 68 h 129"/>
                      <a:gd name="T4" fmla="*/ 20 w 46"/>
                      <a:gd name="T5" fmla="*/ 83 h 129"/>
                      <a:gd name="T6" fmla="*/ 46 w 46"/>
                      <a:gd name="T7" fmla="*/ 68 h 129"/>
                      <a:gd name="T8" fmla="*/ 23 w 46"/>
                      <a:gd name="T9" fmla="*/ 1 h 12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6" h="129">
                        <a:moveTo>
                          <a:pt x="23" y="1"/>
                        </a:moveTo>
                        <a:cubicBezTo>
                          <a:pt x="8" y="2"/>
                          <a:pt x="0" y="83"/>
                          <a:pt x="0" y="106"/>
                        </a:cubicBezTo>
                        <a:cubicBezTo>
                          <a:pt x="0" y="127"/>
                          <a:pt x="12" y="129"/>
                          <a:pt x="20" y="129"/>
                        </a:cubicBezTo>
                        <a:cubicBezTo>
                          <a:pt x="28" y="129"/>
                          <a:pt x="46" y="127"/>
                          <a:pt x="46" y="106"/>
                        </a:cubicBezTo>
                        <a:cubicBezTo>
                          <a:pt x="46" y="85"/>
                          <a:pt x="38" y="0"/>
                          <a:pt x="23" y="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83" name="Freeform 89"/>
                  <p:cNvSpPr>
                    <a:spLocks/>
                  </p:cNvSpPr>
                  <p:nvPr/>
                </p:nvSpPr>
                <p:spPr bwMode="auto">
                  <a:xfrm>
                    <a:off x="308" y="799"/>
                    <a:ext cx="46" cy="83"/>
                  </a:xfrm>
                  <a:custGeom>
                    <a:avLst/>
                    <a:gdLst>
                      <a:gd name="T0" fmla="*/ 23 w 46"/>
                      <a:gd name="T1" fmla="*/ 1 h 129"/>
                      <a:gd name="T2" fmla="*/ 0 w 46"/>
                      <a:gd name="T3" fmla="*/ 68 h 129"/>
                      <a:gd name="T4" fmla="*/ 20 w 46"/>
                      <a:gd name="T5" fmla="*/ 83 h 129"/>
                      <a:gd name="T6" fmla="*/ 46 w 46"/>
                      <a:gd name="T7" fmla="*/ 68 h 129"/>
                      <a:gd name="T8" fmla="*/ 23 w 46"/>
                      <a:gd name="T9" fmla="*/ 1 h 12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6" h="129">
                        <a:moveTo>
                          <a:pt x="23" y="1"/>
                        </a:moveTo>
                        <a:cubicBezTo>
                          <a:pt x="8" y="2"/>
                          <a:pt x="0" y="83"/>
                          <a:pt x="0" y="106"/>
                        </a:cubicBezTo>
                        <a:cubicBezTo>
                          <a:pt x="0" y="127"/>
                          <a:pt x="12" y="129"/>
                          <a:pt x="20" y="129"/>
                        </a:cubicBezTo>
                        <a:cubicBezTo>
                          <a:pt x="28" y="129"/>
                          <a:pt x="46" y="127"/>
                          <a:pt x="46" y="106"/>
                        </a:cubicBezTo>
                        <a:cubicBezTo>
                          <a:pt x="46" y="85"/>
                          <a:pt x="38" y="0"/>
                          <a:pt x="23" y="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1077" name="Oval 90"/>
              <p:cNvSpPr>
                <a:spLocks noChangeArrowheads="1"/>
              </p:cNvSpPr>
              <p:nvPr/>
            </p:nvSpPr>
            <p:spPr bwMode="auto">
              <a:xfrm>
                <a:off x="398" y="663"/>
                <a:ext cx="46" cy="4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78" name="Oval 91"/>
              <p:cNvSpPr>
                <a:spLocks noChangeArrowheads="1"/>
              </p:cNvSpPr>
              <p:nvPr/>
            </p:nvSpPr>
            <p:spPr bwMode="auto">
              <a:xfrm>
                <a:off x="535" y="663"/>
                <a:ext cx="46" cy="4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044" name="Group 92"/>
            <p:cNvGrpSpPr>
              <a:grpSpLocks/>
            </p:cNvGrpSpPr>
            <p:nvPr/>
          </p:nvGrpSpPr>
          <p:grpSpPr bwMode="auto">
            <a:xfrm>
              <a:off x="8103350" y="648494"/>
              <a:ext cx="792163" cy="719137"/>
              <a:chOff x="217" y="527"/>
              <a:chExt cx="499" cy="453"/>
            </a:xfrm>
          </p:grpSpPr>
          <p:sp>
            <p:nvSpPr>
              <p:cNvPr id="1045" name="Freeform 93"/>
              <p:cNvSpPr>
                <a:spLocks/>
              </p:cNvSpPr>
              <p:nvPr/>
            </p:nvSpPr>
            <p:spPr bwMode="auto">
              <a:xfrm>
                <a:off x="308" y="572"/>
                <a:ext cx="362" cy="408"/>
              </a:xfrm>
              <a:custGeom>
                <a:avLst/>
                <a:gdLst>
                  <a:gd name="T0" fmla="*/ 181 w 362"/>
                  <a:gd name="T1" fmla="*/ 0 h 408"/>
                  <a:gd name="T2" fmla="*/ 0 w 362"/>
                  <a:gd name="T3" fmla="*/ 317 h 408"/>
                  <a:gd name="T4" fmla="*/ 181 w 362"/>
                  <a:gd name="T5" fmla="*/ 408 h 408"/>
                  <a:gd name="T6" fmla="*/ 362 w 362"/>
                  <a:gd name="T7" fmla="*/ 317 h 408"/>
                  <a:gd name="T8" fmla="*/ 181 w 362"/>
                  <a:gd name="T9" fmla="*/ 0 h 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62" h="408">
                    <a:moveTo>
                      <a:pt x="181" y="0"/>
                    </a:moveTo>
                    <a:cubicBezTo>
                      <a:pt x="53" y="0"/>
                      <a:pt x="0" y="249"/>
                      <a:pt x="0" y="317"/>
                    </a:cubicBezTo>
                    <a:cubicBezTo>
                      <a:pt x="0" y="385"/>
                      <a:pt x="121" y="408"/>
                      <a:pt x="181" y="408"/>
                    </a:cubicBezTo>
                    <a:cubicBezTo>
                      <a:pt x="241" y="408"/>
                      <a:pt x="362" y="385"/>
                      <a:pt x="362" y="317"/>
                    </a:cubicBezTo>
                    <a:cubicBezTo>
                      <a:pt x="362" y="249"/>
                      <a:pt x="309" y="0"/>
                      <a:pt x="181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046" name="Group 94"/>
              <p:cNvGrpSpPr>
                <a:grpSpLocks/>
              </p:cNvGrpSpPr>
              <p:nvPr/>
            </p:nvGrpSpPr>
            <p:grpSpPr bwMode="auto">
              <a:xfrm rot="591949" flipH="1">
                <a:off x="308" y="572"/>
                <a:ext cx="181" cy="46"/>
                <a:chOff x="535" y="572"/>
                <a:chExt cx="162" cy="91"/>
              </a:xfrm>
            </p:grpSpPr>
            <p:sp>
              <p:nvSpPr>
                <p:cNvPr id="1067" name="AutoShape 95"/>
                <p:cNvSpPr>
                  <a:spLocks noChangeArrowheads="1"/>
                </p:cNvSpPr>
                <p:nvPr/>
              </p:nvSpPr>
              <p:spPr bwMode="auto">
                <a:xfrm rot="5400000">
                  <a:off x="587" y="520"/>
                  <a:ext cx="31" cy="136"/>
                </a:xfrm>
                <a:prstGeom prst="moon">
                  <a:avLst>
                    <a:gd name="adj" fmla="val 58694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068" name="AutoShape 96"/>
                <p:cNvSpPr>
                  <a:spLocks noChangeArrowheads="1"/>
                </p:cNvSpPr>
                <p:nvPr/>
              </p:nvSpPr>
              <p:spPr bwMode="auto">
                <a:xfrm rot="5400000">
                  <a:off x="601" y="550"/>
                  <a:ext cx="30" cy="136"/>
                </a:xfrm>
                <a:prstGeom prst="moon">
                  <a:avLst>
                    <a:gd name="adj" fmla="val 58694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069" name="AutoShape 97"/>
                <p:cNvSpPr>
                  <a:spLocks noChangeArrowheads="1"/>
                </p:cNvSpPr>
                <p:nvPr/>
              </p:nvSpPr>
              <p:spPr bwMode="auto">
                <a:xfrm rot="5400000">
                  <a:off x="613" y="580"/>
                  <a:ext cx="31" cy="136"/>
                </a:xfrm>
                <a:prstGeom prst="moon">
                  <a:avLst>
                    <a:gd name="adj" fmla="val 58694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1047" name="Group 98"/>
              <p:cNvGrpSpPr>
                <a:grpSpLocks/>
              </p:cNvGrpSpPr>
              <p:nvPr/>
            </p:nvGrpSpPr>
            <p:grpSpPr bwMode="auto">
              <a:xfrm rot="-591949">
                <a:off x="489" y="572"/>
                <a:ext cx="181" cy="46"/>
                <a:chOff x="535" y="572"/>
                <a:chExt cx="162" cy="91"/>
              </a:xfrm>
            </p:grpSpPr>
            <p:sp>
              <p:nvSpPr>
                <p:cNvPr id="1064" name="AutoShape 99"/>
                <p:cNvSpPr>
                  <a:spLocks noChangeArrowheads="1"/>
                </p:cNvSpPr>
                <p:nvPr/>
              </p:nvSpPr>
              <p:spPr bwMode="auto">
                <a:xfrm rot="5400000">
                  <a:off x="587" y="520"/>
                  <a:ext cx="31" cy="136"/>
                </a:xfrm>
                <a:prstGeom prst="moon">
                  <a:avLst>
                    <a:gd name="adj" fmla="val 58694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065" name="AutoShape 100"/>
                <p:cNvSpPr>
                  <a:spLocks noChangeArrowheads="1"/>
                </p:cNvSpPr>
                <p:nvPr/>
              </p:nvSpPr>
              <p:spPr bwMode="auto">
                <a:xfrm rot="5400000">
                  <a:off x="601" y="550"/>
                  <a:ext cx="30" cy="136"/>
                </a:xfrm>
                <a:prstGeom prst="moon">
                  <a:avLst>
                    <a:gd name="adj" fmla="val 58694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066" name="AutoShape 101"/>
                <p:cNvSpPr>
                  <a:spLocks noChangeArrowheads="1"/>
                </p:cNvSpPr>
                <p:nvPr/>
              </p:nvSpPr>
              <p:spPr bwMode="auto">
                <a:xfrm rot="5400000">
                  <a:off x="613" y="580"/>
                  <a:ext cx="31" cy="136"/>
                </a:xfrm>
                <a:prstGeom prst="moon">
                  <a:avLst>
                    <a:gd name="adj" fmla="val 58694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1048" name="Oval 102"/>
              <p:cNvSpPr>
                <a:spLocks noChangeArrowheads="1"/>
              </p:cNvSpPr>
              <p:nvPr/>
            </p:nvSpPr>
            <p:spPr bwMode="auto">
              <a:xfrm>
                <a:off x="444" y="527"/>
                <a:ext cx="91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49" name="Oval 103"/>
              <p:cNvSpPr>
                <a:spLocks noChangeArrowheads="1"/>
              </p:cNvSpPr>
              <p:nvPr/>
            </p:nvSpPr>
            <p:spPr bwMode="auto">
              <a:xfrm flipH="1">
                <a:off x="491" y="543"/>
                <a:ext cx="24" cy="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1050" name="Group 104"/>
              <p:cNvGrpSpPr>
                <a:grpSpLocks/>
              </p:cNvGrpSpPr>
              <p:nvPr/>
            </p:nvGrpSpPr>
            <p:grpSpPr bwMode="auto">
              <a:xfrm>
                <a:off x="217" y="799"/>
                <a:ext cx="181" cy="175"/>
                <a:chOff x="217" y="805"/>
                <a:chExt cx="181" cy="175"/>
              </a:xfrm>
            </p:grpSpPr>
            <p:sp>
              <p:nvSpPr>
                <p:cNvPr id="1059" name="Freeform 105"/>
                <p:cNvSpPr>
                  <a:spLocks/>
                </p:cNvSpPr>
                <p:nvPr/>
              </p:nvSpPr>
              <p:spPr bwMode="auto">
                <a:xfrm>
                  <a:off x="217" y="845"/>
                  <a:ext cx="181" cy="135"/>
                </a:xfrm>
                <a:custGeom>
                  <a:avLst/>
                  <a:gdLst>
                    <a:gd name="T0" fmla="*/ 91 w 181"/>
                    <a:gd name="T1" fmla="*/ 0 h 135"/>
                    <a:gd name="T2" fmla="*/ 0 w 181"/>
                    <a:gd name="T3" fmla="*/ 105 h 135"/>
                    <a:gd name="T4" fmla="*/ 91 w 181"/>
                    <a:gd name="T5" fmla="*/ 135 h 135"/>
                    <a:gd name="T6" fmla="*/ 181 w 181"/>
                    <a:gd name="T7" fmla="*/ 105 h 135"/>
                    <a:gd name="T8" fmla="*/ 91 w 181"/>
                    <a:gd name="T9" fmla="*/ 0 h 1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81" h="135">
                      <a:moveTo>
                        <a:pt x="91" y="0"/>
                      </a:moveTo>
                      <a:cubicBezTo>
                        <a:pt x="1" y="0"/>
                        <a:pt x="0" y="82"/>
                        <a:pt x="0" y="105"/>
                      </a:cubicBezTo>
                      <a:cubicBezTo>
                        <a:pt x="0" y="127"/>
                        <a:pt x="61" y="135"/>
                        <a:pt x="91" y="135"/>
                      </a:cubicBezTo>
                      <a:cubicBezTo>
                        <a:pt x="121" y="135"/>
                        <a:pt x="181" y="127"/>
                        <a:pt x="181" y="105"/>
                      </a:cubicBezTo>
                      <a:cubicBezTo>
                        <a:pt x="181" y="82"/>
                        <a:pt x="181" y="0"/>
                        <a:pt x="91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060" name="Group 106"/>
                <p:cNvGrpSpPr>
                  <a:grpSpLocks/>
                </p:cNvGrpSpPr>
                <p:nvPr/>
              </p:nvGrpSpPr>
              <p:grpSpPr bwMode="auto">
                <a:xfrm>
                  <a:off x="239" y="805"/>
                  <a:ext cx="137" cy="83"/>
                  <a:chOff x="217" y="799"/>
                  <a:chExt cx="137" cy="83"/>
                </a:xfrm>
              </p:grpSpPr>
              <p:sp>
                <p:nvSpPr>
                  <p:cNvPr id="1061" name="Freeform 107"/>
                  <p:cNvSpPr>
                    <a:spLocks/>
                  </p:cNvSpPr>
                  <p:nvPr/>
                </p:nvSpPr>
                <p:spPr bwMode="auto">
                  <a:xfrm>
                    <a:off x="217" y="799"/>
                    <a:ext cx="46" cy="83"/>
                  </a:xfrm>
                  <a:custGeom>
                    <a:avLst/>
                    <a:gdLst>
                      <a:gd name="T0" fmla="*/ 23 w 46"/>
                      <a:gd name="T1" fmla="*/ 1 h 129"/>
                      <a:gd name="T2" fmla="*/ 0 w 46"/>
                      <a:gd name="T3" fmla="*/ 68 h 129"/>
                      <a:gd name="T4" fmla="*/ 20 w 46"/>
                      <a:gd name="T5" fmla="*/ 83 h 129"/>
                      <a:gd name="T6" fmla="*/ 46 w 46"/>
                      <a:gd name="T7" fmla="*/ 68 h 129"/>
                      <a:gd name="T8" fmla="*/ 23 w 46"/>
                      <a:gd name="T9" fmla="*/ 1 h 12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6" h="129">
                        <a:moveTo>
                          <a:pt x="23" y="1"/>
                        </a:moveTo>
                        <a:cubicBezTo>
                          <a:pt x="8" y="2"/>
                          <a:pt x="0" y="83"/>
                          <a:pt x="0" y="106"/>
                        </a:cubicBezTo>
                        <a:cubicBezTo>
                          <a:pt x="0" y="127"/>
                          <a:pt x="12" y="129"/>
                          <a:pt x="20" y="129"/>
                        </a:cubicBezTo>
                        <a:cubicBezTo>
                          <a:pt x="28" y="129"/>
                          <a:pt x="46" y="127"/>
                          <a:pt x="46" y="106"/>
                        </a:cubicBezTo>
                        <a:cubicBezTo>
                          <a:pt x="46" y="85"/>
                          <a:pt x="38" y="0"/>
                          <a:pt x="23" y="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62" name="Freeform 108"/>
                  <p:cNvSpPr>
                    <a:spLocks/>
                  </p:cNvSpPr>
                  <p:nvPr/>
                </p:nvSpPr>
                <p:spPr bwMode="auto">
                  <a:xfrm>
                    <a:off x="262" y="799"/>
                    <a:ext cx="46" cy="83"/>
                  </a:xfrm>
                  <a:custGeom>
                    <a:avLst/>
                    <a:gdLst>
                      <a:gd name="T0" fmla="*/ 23 w 46"/>
                      <a:gd name="T1" fmla="*/ 1 h 129"/>
                      <a:gd name="T2" fmla="*/ 0 w 46"/>
                      <a:gd name="T3" fmla="*/ 68 h 129"/>
                      <a:gd name="T4" fmla="*/ 20 w 46"/>
                      <a:gd name="T5" fmla="*/ 83 h 129"/>
                      <a:gd name="T6" fmla="*/ 46 w 46"/>
                      <a:gd name="T7" fmla="*/ 68 h 129"/>
                      <a:gd name="T8" fmla="*/ 23 w 46"/>
                      <a:gd name="T9" fmla="*/ 1 h 12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6" h="129">
                        <a:moveTo>
                          <a:pt x="23" y="1"/>
                        </a:moveTo>
                        <a:cubicBezTo>
                          <a:pt x="8" y="2"/>
                          <a:pt x="0" y="83"/>
                          <a:pt x="0" y="106"/>
                        </a:cubicBezTo>
                        <a:cubicBezTo>
                          <a:pt x="0" y="127"/>
                          <a:pt x="12" y="129"/>
                          <a:pt x="20" y="129"/>
                        </a:cubicBezTo>
                        <a:cubicBezTo>
                          <a:pt x="28" y="129"/>
                          <a:pt x="46" y="127"/>
                          <a:pt x="46" y="106"/>
                        </a:cubicBezTo>
                        <a:cubicBezTo>
                          <a:pt x="46" y="85"/>
                          <a:pt x="38" y="0"/>
                          <a:pt x="23" y="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63" name="Freeform 109"/>
                  <p:cNvSpPr>
                    <a:spLocks/>
                  </p:cNvSpPr>
                  <p:nvPr/>
                </p:nvSpPr>
                <p:spPr bwMode="auto">
                  <a:xfrm>
                    <a:off x="308" y="799"/>
                    <a:ext cx="46" cy="83"/>
                  </a:xfrm>
                  <a:custGeom>
                    <a:avLst/>
                    <a:gdLst>
                      <a:gd name="T0" fmla="*/ 23 w 46"/>
                      <a:gd name="T1" fmla="*/ 1 h 129"/>
                      <a:gd name="T2" fmla="*/ 0 w 46"/>
                      <a:gd name="T3" fmla="*/ 68 h 129"/>
                      <a:gd name="T4" fmla="*/ 20 w 46"/>
                      <a:gd name="T5" fmla="*/ 83 h 129"/>
                      <a:gd name="T6" fmla="*/ 46 w 46"/>
                      <a:gd name="T7" fmla="*/ 68 h 129"/>
                      <a:gd name="T8" fmla="*/ 23 w 46"/>
                      <a:gd name="T9" fmla="*/ 1 h 12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6" h="129">
                        <a:moveTo>
                          <a:pt x="23" y="1"/>
                        </a:moveTo>
                        <a:cubicBezTo>
                          <a:pt x="8" y="2"/>
                          <a:pt x="0" y="83"/>
                          <a:pt x="0" y="106"/>
                        </a:cubicBezTo>
                        <a:cubicBezTo>
                          <a:pt x="0" y="127"/>
                          <a:pt x="12" y="129"/>
                          <a:pt x="20" y="129"/>
                        </a:cubicBezTo>
                        <a:cubicBezTo>
                          <a:pt x="28" y="129"/>
                          <a:pt x="46" y="127"/>
                          <a:pt x="46" y="106"/>
                        </a:cubicBezTo>
                        <a:cubicBezTo>
                          <a:pt x="46" y="85"/>
                          <a:pt x="38" y="0"/>
                          <a:pt x="23" y="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051" name="Group 110"/>
              <p:cNvGrpSpPr>
                <a:grpSpLocks/>
              </p:cNvGrpSpPr>
              <p:nvPr/>
            </p:nvGrpSpPr>
            <p:grpSpPr bwMode="auto">
              <a:xfrm>
                <a:off x="535" y="799"/>
                <a:ext cx="181" cy="175"/>
                <a:chOff x="217" y="805"/>
                <a:chExt cx="181" cy="175"/>
              </a:xfrm>
            </p:grpSpPr>
            <p:sp>
              <p:nvSpPr>
                <p:cNvPr id="1054" name="Freeform 111"/>
                <p:cNvSpPr>
                  <a:spLocks/>
                </p:cNvSpPr>
                <p:nvPr/>
              </p:nvSpPr>
              <p:spPr bwMode="auto">
                <a:xfrm>
                  <a:off x="217" y="845"/>
                  <a:ext cx="181" cy="135"/>
                </a:xfrm>
                <a:custGeom>
                  <a:avLst/>
                  <a:gdLst>
                    <a:gd name="T0" fmla="*/ 91 w 181"/>
                    <a:gd name="T1" fmla="*/ 0 h 135"/>
                    <a:gd name="T2" fmla="*/ 0 w 181"/>
                    <a:gd name="T3" fmla="*/ 105 h 135"/>
                    <a:gd name="T4" fmla="*/ 91 w 181"/>
                    <a:gd name="T5" fmla="*/ 135 h 135"/>
                    <a:gd name="T6" fmla="*/ 181 w 181"/>
                    <a:gd name="T7" fmla="*/ 105 h 135"/>
                    <a:gd name="T8" fmla="*/ 91 w 181"/>
                    <a:gd name="T9" fmla="*/ 0 h 1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81" h="135">
                      <a:moveTo>
                        <a:pt x="91" y="0"/>
                      </a:moveTo>
                      <a:cubicBezTo>
                        <a:pt x="1" y="0"/>
                        <a:pt x="0" y="82"/>
                        <a:pt x="0" y="105"/>
                      </a:cubicBezTo>
                      <a:cubicBezTo>
                        <a:pt x="0" y="127"/>
                        <a:pt x="61" y="135"/>
                        <a:pt x="91" y="135"/>
                      </a:cubicBezTo>
                      <a:cubicBezTo>
                        <a:pt x="121" y="135"/>
                        <a:pt x="181" y="127"/>
                        <a:pt x="181" y="105"/>
                      </a:cubicBezTo>
                      <a:cubicBezTo>
                        <a:pt x="181" y="82"/>
                        <a:pt x="181" y="0"/>
                        <a:pt x="91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055" name="Group 112"/>
                <p:cNvGrpSpPr>
                  <a:grpSpLocks/>
                </p:cNvGrpSpPr>
                <p:nvPr/>
              </p:nvGrpSpPr>
              <p:grpSpPr bwMode="auto">
                <a:xfrm>
                  <a:off x="239" y="805"/>
                  <a:ext cx="137" cy="83"/>
                  <a:chOff x="217" y="799"/>
                  <a:chExt cx="137" cy="83"/>
                </a:xfrm>
              </p:grpSpPr>
              <p:sp>
                <p:nvSpPr>
                  <p:cNvPr id="1056" name="Freeform 113"/>
                  <p:cNvSpPr>
                    <a:spLocks/>
                  </p:cNvSpPr>
                  <p:nvPr/>
                </p:nvSpPr>
                <p:spPr bwMode="auto">
                  <a:xfrm>
                    <a:off x="217" y="799"/>
                    <a:ext cx="46" cy="83"/>
                  </a:xfrm>
                  <a:custGeom>
                    <a:avLst/>
                    <a:gdLst>
                      <a:gd name="T0" fmla="*/ 23 w 46"/>
                      <a:gd name="T1" fmla="*/ 1 h 129"/>
                      <a:gd name="T2" fmla="*/ 0 w 46"/>
                      <a:gd name="T3" fmla="*/ 68 h 129"/>
                      <a:gd name="T4" fmla="*/ 20 w 46"/>
                      <a:gd name="T5" fmla="*/ 83 h 129"/>
                      <a:gd name="T6" fmla="*/ 46 w 46"/>
                      <a:gd name="T7" fmla="*/ 68 h 129"/>
                      <a:gd name="T8" fmla="*/ 23 w 46"/>
                      <a:gd name="T9" fmla="*/ 1 h 12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6" h="129">
                        <a:moveTo>
                          <a:pt x="23" y="1"/>
                        </a:moveTo>
                        <a:cubicBezTo>
                          <a:pt x="8" y="2"/>
                          <a:pt x="0" y="83"/>
                          <a:pt x="0" y="106"/>
                        </a:cubicBezTo>
                        <a:cubicBezTo>
                          <a:pt x="0" y="127"/>
                          <a:pt x="12" y="129"/>
                          <a:pt x="20" y="129"/>
                        </a:cubicBezTo>
                        <a:cubicBezTo>
                          <a:pt x="28" y="129"/>
                          <a:pt x="46" y="127"/>
                          <a:pt x="46" y="106"/>
                        </a:cubicBezTo>
                        <a:cubicBezTo>
                          <a:pt x="46" y="85"/>
                          <a:pt x="38" y="0"/>
                          <a:pt x="23" y="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57" name="Freeform 114"/>
                  <p:cNvSpPr>
                    <a:spLocks/>
                  </p:cNvSpPr>
                  <p:nvPr/>
                </p:nvSpPr>
                <p:spPr bwMode="auto">
                  <a:xfrm>
                    <a:off x="262" y="799"/>
                    <a:ext cx="46" cy="83"/>
                  </a:xfrm>
                  <a:custGeom>
                    <a:avLst/>
                    <a:gdLst>
                      <a:gd name="T0" fmla="*/ 23 w 46"/>
                      <a:gd name="T1" fmla="*/ 1 h 129"/>
                      <a:gd name="T2" fmla="*/ 0 w 46"/>
                      <a:gd name="T3" fmla="*/ 68 h 129"/>
                      <a:gd name="T4" fmla="*/ 20 w 46"/>
                      <a:gd name="T5" fmla="*/ 83 h 129"/>
                      <a:gd name="T6" fmla="*/ 46 w 46"/>
                      <a:gd name="T7" fmla="*/ 68 h 129"/>
                      <a:gd name="T8" fmla="*/ 23 w 46"/>
                      <a:gd name="T9" fmla="*/ 1 h 12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6" h="129">
                        <a:moveTo>
                          <a:pt x="23" y="1"/>
                        </a:moveTo>
                        <a:cubicBezTo>
                          <a:pt x="8" y="2"/>
                          <a:pt x="0" y="83"/>
                          <a:pt x="0" y="106"/>
                        </a:cubicBezTo>
                        <a:cubicBezTo>
                          <a:pt x="0" y="127"/>
                          <a:pt x="12" y="129"/>
                          <a:pt x="20" y="129"/>
                        </a:cubicBezTo>
                        <a:cubicBezTo>
                          <a:pt x="28" y="129"/>
                          <a:pt x="46" y="127"/>
                          <a:pt x="46" y="106"/>
                        </a:cubicBezTo>
                        <a:cubicBezTo>
                          <a:pt x="46" y="85"/>
                          <a:pt x="38" y="0"/>
                          <a:pt x="23" y="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58" name="Freeform 115"/>
                  <p:cNvSpPr>
                    <a:spLocks/>
                  </p:cNvSpPr>
                  <p:nvPr/>
                </p:nvSpPr>
                <p:spPr bwMode="auto">
                  <a:xfrm>
                    <a:off x="308" y="799"/>
                    <a:ext cx="46" cy="83"/>
                  </a:xfrm>
                  <a:custGeom>
                    <a:avLst/>
                    <a:gdLst>
                      <a:gd name="T0" fmla="*/ 23 w 46"/>
                      <a:gd name="T1" fmla="*/ 1 h 129"/>
                      <a:gd name="T2" fmla="*/ 0 w 46"/>
                      <a:gd name="T3" fmla="*/ 68 h 129"/>
                      <a:gd name="T4" fmla="*/ 20 w 46"/>
                      <a:gd name="T5" fmla="*/ 83 h 129"/>
                      <a:gd name="T6" fmla="*/ 46 w 46"/>
                      <a:gd name="T7" fmla="*/ 68 h 129"/>
                      <a:gd name="T8" fmla="*/ 23 w 46"/>
                      <a:gd name="T9" fmla="*/ 1 h 12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6" h="129">
                        <a:moveTo>
                          <a:pt x="23" y="1"/>
                        </a:moveTo>
                        <a:cubicBezTo>
                          <a:pt x="8" y="2"/>
                          <a:pt x="0" y="83"/>
                          <a:pt x="0" y="106"/>
                        </a:cubicBezTo>
                        <a:cubicBezTo>
                          <a:pt x="0" y="127"/>
                          <a:pt x="12" y="129"/>
                          <a:pt x="20" y="129"/>
                        </a:cubicBezTo>
                        <a:cubicBezTo>
                          <a:pt x="28" y="129"/>
                          <a:pt x="46" y="127"/>
                          <a:pt x="46" y="106"/>
                        </a:cubicBezTo>
                        <a:cubicBezTo>
                          <a:pt x="46" y="85"/>
                          <a:pt x="38" y="0"/>
                          <a:pt x="23" y="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1052" name="Oval 116"/>
              <p:cNvSpPr>
                <a:spLocks noChangeArrowheads="1"/>
              </p:cNvSpPr>
              <p:nvPr/>
            </p:nvSpPr>
            <p:spPr bwMode="auto">
              <a:xfrm>
                <a:off x="398" y="663"/>
                <a:ext cx="46" cy="4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53" name="Oval 117"/>
              <p:cNvSpPr>
                <a:spLocks noChangeArrowheads="1"/>
              </p:cNvSpPr>
              <p:nvPr/>
            </p:nvSpPr>
            <p:spPr bwMode="auto">
              <a:xfrm>
                <a:off x="535" y="663"/>
                <a:ext cx="46" cy="4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4" name="円/楕円 3"/>
          <p:cNvSpPr/>
          <p:nvPr/>
        </p:nvSpPr>
        <p:spPr bwMode="auto">
          <a:xfrm>
            <a:off x="3919407" y="1407581"/>
            <a:ext cx="1807948" cy="1283945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7" name="円/楕円 76"/>
          <p:cNvSpPr/>
          <p:nvPr/>
        </p:nvSpPr>
        <p:spPr bwMode="auto">
          <a:xfrm>
            <a:off x="3778040" y="3534790"/>
            <a:ext cx="1807948" cy="1283945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8" name="円/楕円 77"/>
          <p:cNvSpPr/>
          <p:nvPr/>
        </p:nvSpPr>
        <p:spPr bwMode="auto">
          <a:xfrm>
            <a:off x="6046678" y="2458344"/>
            <a:ext cx="1807948" cy="1283945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9" name="円/楕円 78"/>
          <p:cNvSpPr/>
          <p:nvPr/>
        </p:nvSpPr>
        <p:spPr bwMode="auto">
          <a:xfrm>
            <a:off x="1780742" y="2433495"/>
            <a:ext cx="1807948" cy="1283945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0" name="円/楕円 79"/>
          <p:cNvSpPr/>
          <p:nvPr/>
        </p:nvSpPr>
        <p:spPr bwMode="auto">
          <a:xfrm>
            <a:off x="2724744" y="5062648"/>
            <a:ext cx="1807948" cy="1283945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1" name="円/楕円 80"/>
          <p:cNvSpPr/>
          <p:nvPr/>
        </p:nvSpPr>
        <p:spPr bwMode="auto">
          <a:xfrm>
            <a:off x="687270" y="4067158"/>
            <a:ext cx="1807948" cy="1283945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2" name="円/楕円 81"/>
          <p:cNvSpPr/>
          <p:nvPr/>
        </p:nvSpPr>
        <p:spPr bwMode="auto">
          <a:xfrm>
            <a:off x="5721398" y="4750977"/>
            <a:ext cx="1807948" cy="1283945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3" name="円/楕円 82"/>
          <p:cNvSpPr/>
          <p:nvPr/>
        </p:nvSpPr>
        <p:spPr bwMode="auto">
          <a:xfrm>
            <a:off x="7811803" y="3742289"/>
            <a:ext cx="1807948" cy="1283945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cxnSp>
        <p:nvCxnSpPr>
          <p:cNvPr id="6" name="直線コネクタ 5"/>
          <p:cNvCxnSpPr>
            <a:stCxn id="79" idx="7"/>
            <a:endCxn id="4" idx="3"/>
          </p:cNvCxnSpPr>
          <p:nvPr/>
        </p:nvCxnSpPr>
        <p:spPr bwMode="auto">
          <a:xfrm flipV="1">
            <a:off x="3323922" y="2503497"/>
            <a:ext cx="860253" cy="118027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5" name="直線コネクタ 84"/>
          <p:cNvCxnSpPr>
            <a:endCxn id="79" idx="3"/>
          </p:cNvCxnSpPr>
          <p:nvPr/>
        </p:nvCxnSpPr>
        <p:spPr bwMode="auto">
          <a:xfrm flipV="1">
            <a:off x="1591244" y="3529411"/>
            <a:ext cx="454266" cy="537747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6" name="直線コネクタ 85"/>
          <p:cNvCxnSpPr>
            <a:stCxn id="79" idx="5"/>
            <a:endCxn id="77" idx="1"/>
          </p:cNvCxnSpPr>
          <p:nvPr/>
        </p:nvCxnSpPr>
        <p:spPr bwMode="auto">
          <a:xfrm>
            <a:off x="3323922" y="3529411"/>
            <a:ext cx="718886" cy="193408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9" name="直線コネクタ 88"/>
          <p:cNvCxnSpPr>
            <a:endCxn id="80" idx="0"/>
          </p:cNvCxnSpPr>
          <p:nvPr/>
        </p:nvCxnSpPr>
        <p:spPr bwMode="auto">
          <a:xfrm>
            <a:off x="2724744" y="3722819"/>
            <a:ext cx="903974" cy="1339829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4" name="直線コネクタ 93"/>
          <p:cNvCxnSpPr>
            <a:stCxn id="77" idx="5"/>
            <a:endCxn id="82" idx="1"/>
          </p:cNvCxnSpPr>
          <p:nvPr/>
        </p:nvCxnSpPr>
        <p:spPr bwMode="auto">
          <a:xfrm>
            <a:off x="5321220" y="4630706"/>
            <a:ext cx="664946" cy="30830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7" name="直線コネクタ 96"/>
          <p:cNvCxnSpPr>
            <a:stCxn id="4" idx="5"/>
            <a:endCxn id="78" idx="1"/>
          </p:cNvCxnSpPr>
          <p:nvPr/>
        </p:nvCxnSpPr>
        <p:spPr bwMode="auto">
          <a:xfrm>
            <a:off x="5462587" y="2503497"/>
            <a:ext cx="848859" cy="142876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0" name="直線コネクタ 99"/>
          <p:cNvCxnSpPr>
            <a:stCxn id="77" idx="7"/>
            <a:endCxn id="78" idx="3"/>
          </p:cNvCxnSpPr>
          <p:nvPr/>
        </p:nvCxnSpPr>
        <p:spPr bwMode="auto">
          <a:xfrm flipV="1">
            <a:off x="5321220" y="3554260"/>
            <a:ext cx="990226" cy="168559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3" name="直線コネクタ 102"/>
          <p:cNvCxnSpPr>
            <a:stCxn id="83" idx="1"/>
            <a:endCxn id="78" idx="5"/>
          </p:cNvCxnSpPr>
          <p:nvPr/>
        </p:nvCxnSpPr>
        <p:spPr bwMode="auto">
          <a:xfrm flipH="1" flipV="1">
            <a:off x="7589858" y="3554260"/>
            <a:ext cx="486713" cy="376058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17669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-15494" y="0"/>
            <a:ext cx="9921493" cy="6858000"/>
            <a:chOff x="344488" y="404813"/>
            <a:chExt cx="9145587" cy="6192837"/>
          </a:xfrm>
        </p:grpSpPr>
        <p:sp>
          <p:nvSpPr>
            <p:cNvPr id="1026" name="Rectangle 2"/>
            <p:cNvSpPr>
              <a:spLocks noChangeArrowheads="1"/>
            </p:cNvSpPr>
            <p:nvPr/>
          </p:nvSpPr>
          <p:spPr bwMode="auto">
            <a:xfrm>
              <a:off x="344488" y="5589588"/>
              <a:ext cx="9145587" cy="1008062"/>
            </a:xfrm>
            <a:prstGeom prst="rect">
              <a:avLst/>
            </a:prstGeom>
            <a:solidFill>
              <a:srgbClr val="66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27" name="Rectangle 4"/>
            <p:cNvSpPr>
              <a:spLocks noChangeArrowheads="1"/>
            </p:cNvSpPr>
            <p:nvPr/>
          </p:nvSpPr>
          <p:spPr bwMode="auto">
            <a:xfrm>
              <a:off x="344488" y="4581525"/>
              <a:ext cx="9145587" cy="1008063"/>
            </a:xfrm>
            <a:prstGeom prst="rect">
              <a:avLst/>
            </a:prstGeom>
            <a:solidFill>
              <a:srgbClr val="714B2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28" name="Rectangle 5"/>
            <p:cNvSpPr>
              <a:spLocks noChangeArrowheads="1"/>
            </p:cNvSpPr>
            <p:nvPr/>
          </p:nvSpPr>
          <p:spPr bwMode="auto">
            <a:xfrm>
              <a:off x="344488" y="3573463"/>
              <a:ext cx="9145587" cy="1008062"/>
            </a:xfrm>
            <a:prstGeom prst="rect">
              <a:avLst/>
            </a:prstGeom>
            <a:solidFill>
              <a:srgbClr val="AD733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29" name="Rectangle 6"/>
            <p:cNvSpPr>
              <a:spLocks noChangeArrowheads="1"/>
            </p:cNvSpPr>
            <p:nvPr/>
          </p:nvSpPr>
          <p:spPr bwMode="auto">
            <a:xfrm>
              <a:off x="344488" y="2565400"/>
              <a:ext cx="9145587" cy="1008063"/>
            </a:xfrm>
            <a:prstGeom prst="rect">
              <a:avLst/>
            </a:prstGeom>
            <a:solidFill>
              <a:srgbClr val="BF7F3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30" name="Rectangle 7"/>
            <p:cNvSpPr>
              <a:spLocks noChangeArrowheads="1"/>
            </p:cNvSpPr>
            <p:nvPr/>
          </p:nvSpPr>
          <p:spPr bwMode="auto">
            <a:xfrm>
              <a:off x="344488" y="1557338"/>
              <a:ext cx="9145587" cy="1008062"/>
            </a:xfrm>
            <a:prstGeom prst="rect">
              <a:avLst/>
            </a:prstGeom>
            <a:solidFill>
              <a:srgbClr val="FFCC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31" name="Rectangle 9"/>
            <p:cNvSpPr>
              <a:spLocks noChangeArrowheads="1"/>
            </p:cNvSpPr>
            <p:nvPr/>
          </p:nvSpPr>
          <p:spPr bwMode="auto">
            <a:xfrm>
              <a:off x="344488" y="404813"/>
              <a:ext cx="9145587" cy="649287"/>
            </a:xfrm>
            <a:prstGeom prst="rect">
              <a:avLst/>
            </a:prstGeom>
            <a:gradFill rotWithShape="1">
              <a:gsLst>
                <a:gs pos="0">
                  <a:srgbClr val="66CCFF"/>
                </a:gs>
                <a:gs pos="100000">
                  <a:srgbClr val="CAED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32" name="Rectangle 11"/>
            <p:cNvSpPr>
              <a:spLocks noChangeArrowheads="1"/>
            </p:cNvSpPr>
            <p:nvPr/>
          </p:nvSpPr>
          <p:spPr bwMode="auto">
            <a:xfrm>
              <a:off x="344488" y="1052513"/>
              <a:ext cx="9145587" cy="504825"/>
            </a:xfrm>
            <a:prstGeom prst="rect">
              <a:avLst/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33" name="Oval 12"/>
            <p:cNvSpPr>
              <a:spLocks noChangeArrowheads="1"/>
            </p:cNvSpPr>
            <p:nvPr/>
          </p:nvSpPr>
          <p:spPr bwMode="auto">
            <a:xfrm>
              <a:off x="560388" y="1196975"/>
              <a:ext cx="504825" cy="2159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34" name="Freeform 14"/>
            <p:cNvSpPr>
              <a:spLocks/>
            </p:cNvSpPr>
            <p:nvPr/>
          </p:nvSpPr>
          <p:spPr bwMode="auto">
            <a:xfrm>
              <a:off x="3944938" y="836613"/>
              <a:ext cx="576262" cy="288925"/>
            </a:xfrm>
            <a:custGeom>
              <a:avLst/>
              <a:gdLst>
                <a:gd name="T0" fmla="*/ 0 w 363"/>
                <a:gd name="T1" fmla="*/ 288925 h 182"/>
                <a:gd name="T2" fmla="*/ 287337 w 363"/>
                <a:gd name="T3" fmla="*/ 0 h 182"/>
                <a:gd name="T4" fmla="*/ 215900 w 363"/>
                <a:gd name="T5" fmla="*/ 215900 h 182"/>
                <a:gd name="T6" fmla="*/ 431800 w 363"/>
                <a:gd name="T7" fmla="*/ 0 h 182"/>
                <a:gd name="T8" fmla="*/ 360362 w 363"/>
                <a:gd name="T9" fmla="*/ 215900 h 182"/>
                <a:gd name="T10" fmla="*/ 576262 w 363"/>
                <a:gd name="T11" fmla="*/ 0 h 182"/>
                <a:gd name="T12" fmla="*/ 503237 w 363"/>
                <a:gd name="T13" fmla="*/ 288925 h 1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3" h="182">
                  <a:moveTo>
                    <a:pt x="0" y="182"/>
                  </a:moveTo>
                  <a:lnTo>
                    <a:pt x="181" y="0"/>
                  </a:lnTo>
                  <a:lnTo>
                    <a:pt x="136" y="136"/>
                  </a:lnTo>
                  <a:lnTo>
                    <a:pt x="272" y="0"/>
                  </a:lnTo>
                  <a:lnTo>
                    <a:pt x="227" y="136"/>
                  </a:lnTo>
                  <a:lnTo>
                    <a:pt x="363" y="0"/>
                  </a:lnTo>
                  <a:lnTo>
                    <a:pt x="317" y="182"/>
                  </a:lnTo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5" name="Freeform 15"/>
            <p:cNvSpPr>
              <a:spLocks/>
            </p:cNvSpPr>
            <p:nvPr/>
          </p:nvSpPr>
          <p:spPr bwMode="auto">
            <a:xfrm>
              <a:off x="8697913" y="836613"/>
              <a:ext cx="576262" cy="288925"/>
            </a:xfrm>
            <a:custGeom>
              <a:avLst/>
              <a:gdLst>
                <a:gd name="T0" fmla="*/ 0 w 363"/>
                <a:gd name="T1" fmla="*/ 288925 h 182"/>
                <a:gd name="T2" fmla="*/ 287337 w 363"/>
                <a:gd name="T3" fmla="*/ 0 h 182"/>
                <a:gd name="T4" fmla="*/ 215900 w 363"/>
                <a:gd name="T5" fmla="*/ 215900 h 182"/>
                <a:gd name="T6" fmla="*/ 431800 w 363"/>
                <a:gd name="T7" fmla="*/ 0 h 182"/>
                <a:gd name="T8" fmla="*/ 360362 w 363"/>
                <a:gd name="T9" fmla="*/ 215900 h 182"/>
                <a:gd name="T10" fmla="*/ 576262 w 363"/>
                <a:gd name="T11" fmla="*/ 0 h 182"/>
                <a:gd name="T12" fmla="*/ 503237 w 363"/>
                <a:gd name="T13" fmla="*/ 288925 h 1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3" h="182">
                  <a:moveTo>
                    <a:pt x="0" y="182"/>
                  </a:moveTo>
                  <a:lnTo>
                    <a:pt x="181" y="0"/>
                  </a:lnTo>
                  <a:lnTo>
                    <a:pt x="136" y="136"/>
                  </a:lnTo>
                  <a:lnTo>
                    <a:pt x="272" y="0"/>
                  </a:lnTo>
                  <a:lnTo>
                    <a:pt x="227" y="136"/>
                  </a:lnTo>
                  <a:lnTo>
                    <a:pt x="363" y="0"/>
                  </a:lnTo>
                  <a:lnTo>
                    <a:pt x="317" y="182"/>
                  </a:lnTo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6" name="Freeform 16"/>
            <p:cNvSpPr>
              <a:spLocks/>
            </p:cNvSpPr>
            <p:nvPr/>
          </p:nvSpPr>
          <p:spPr bwMode="auto">
            <a:xfrm>
              <a:off x="6753225" y="836613"/>
              <a:ext cx="576263" cy="288925"/>
            </a:xfrm>
            <a:custGeom>
              <a:avLst/>
              <a:gdLst>
                <a:gd name="T0" fmla="*/ 0 w 363"/>
                <a:gd name="T1" fmla="*/ 288925 h 182"/>
                <a:gd name="T2" fmla="*/ 287338 w 363"/>
                <a:gd name="T3" fmla="*/ 0 h 182"/>
                <a:gd name="T4" fmla="*/ 215900 w 363"/>
                <a:gd name="T5" fmla="*/ 215900 h 182"/>
                <a:gd name="T6" fmla="*/ 431800 w 363"/>
                <a:gd name="T7" fmla="*/ 0 h 182"/>
                <a:gd name="T8" fmla="*/ 360363 w 363"/>
                <a:gd name="T9" fmla="*/ 215900 h 182"/>
                <a:gd name="T10" fmla="*/ 576263 w 363"/>
                <a:gd name="T11" fmla="*/ 0 h 182"/>
                <a:gd name="T12" fmla="*/ 503238 w 363"/>
                <a:gd name="T13" fmla="*/ 288925 h 1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3" h="182">
                  <a:moveTo>
                    <a:pt x="0" y="182"/>
                  </a:moveTo>
                  <a:lnTo>
                    <a:pt x="181" y="0"/>
                  </a:lnTo>
                  <a:lnTo>
                    <a:pt x="136" y="136"/>
                  </a:lnTo>
                  <a:lnTo>
                    <a:pt x="272" y="0"/>
                  </a:lnTo>
                  <a:lnTo>
                    <a:pt x="227" y="136"/>
                  </a:lnTo>
                  <a:lnTo>
                    <a:pt x="363" y="0"/>
                  </a:lnTo>
                  <a:lnTo>
                    <a:pt x="317" y="182"/>
                  </a:lnTo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7" name="Freeform 17"/>
            <p:cNvSpPr>
              <a:spLocks/>
            </p:cNvSpPr>
            <p:nvPr/>
          </p:nvSpPr>
          <p:spPr bwMode="auto">
            <a:xfrm>
              <a:off x="1423988" y="836613"/>
              <a:ext cx="576262" cy="288925"/>
            </a:xfrm>
            <a:custGeom>
              <a:avLst/>
              <a:gdLst>
                <a:gd name="T0" fmla="*/ 0 w 363"/>
                <a:gd name="T1" fmla="*/ 288925 h 182"/>
                <a:gd name="T2" fmla="*/ 287337 w 363"/>
                <a:gd name="T3" fmla="*/ 0 h 182"/>
                <a:gd name="T4" fmla="*/ 215900 w 363"/>
                <a:gd name="T5" fmla="*/ 215900 h 182"/>
                <a:gd name="T6" fmla="*/ 431800 w 363"/>
                <a:gd name="T7" fmla="*/ 0 h 182"/>
                <a:gd name="T8" fmla="*/ 360362 w 363"/>
                <a:gd name="T9" fmla="*/ 215900 h 182"/>
                <a:gd name="T10" fmla="*/ 576262 w 363"/>
                <a:gd name="T11" fmla="*/ 0 h 182"/>
                <a:gd name="T12" fmla="*/ 503237 w 363"/>
                <a:gd name="T13" fmla="*/ 288925 h 1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3" h="182">
                  <a:moveTo>
                    <a:pt x="0" y="182"/>
                  </a:moveTo>
                  <a:lnTo>
                    <a:pt x="181" y="0"/>
                  </a:lnTo>
                  <a:lnTo>
                    <a:pt x="136" y="136"/>
                  </a:lnTo>
                  <a:lnTo>
                    <a:pt x="272" y="0"/>
                  </a:lnTo>
                  <a:lnTo>
                    <a:pt x="227" y="136"/>
                  </a:lnTo>
                  <a:lnTo>
                    <a:pt x="363" y="0"/>
                  </a:lnTo>
                  <a:lnTo>
                    <a:pt x="317" y="182"/>
                  </a:lnTo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43" name="Group 66"/>
            <p:cNvGrpSpPr>
              <a:grpSpLocks/>
            </p:cNvGrpSpPr>
            <p:nvPr/>
          </p:nvGrpSpPr>
          <p:grpSpPr bwMode="auto">
            <a:xfrm>
              <a:off x="615950" y="1008063"/>
              <a:ext cx="393700" cy="357187"/>
              <a:chOff x="217" y="527"/>
              <a:chExt cx="499" cy="453"/>
            </a:xfrm>
          </p:grpSpPr>
          <p:sp>
            <p:nvSpPr>
              <p:cNvPr id="1070" name="Freeform 67"/>
              <p:cNvSpPr>
                <a:spLocks/>
              </p:cNvSpPr>
              <p:nvPr/>
            </p:nvSpPr>
            <p:spPr bwMode="auto">
              <a:xfrm>
                <a:off x="308" y="572"/>
                <a:ext cx="362" cy="408"/>
              </a:xfrm>
              <a:custGeom>
                <a:avLst/>
                <a:gdLst>
                  <a:gd name="T0" fmla="*/ 181 w 362"/>
                  <a:gd name="T1" fmla="*/ 0 h 408"/>
                  <a:gd name="T2" fmla="*/ 0 w 362"/>
                  <a:gd name="T3" fmla="*/ 317 h 408"/>
                  <a:gd name="T4" fmla="*/ 181 w 362"/>
                  <a:gd name="T5" fmla="*/ 408 h 408"/>
                  <a:gd name="T6" fmla="*/ 362 w 362"/>
                  <a:gd name="T7" fmla="*/ 317 h 408"/>
                  <a:gd name="T8" fmla="*/ 181 w 362"/>
                  <a:gd name="T9" fmla="*/ 0 h 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62" h="408">
                    <a:moveTo>
                      <a:pt x="181" y="0"/>
                    </a:moveTo>
                    <a:cubicBezTo>
                      <a:pt x="53" y="0"/>
                      <a:pt x="0" y="249"/>
                      <a:pt x="0" y="317"/>
                    </a:cubicBezTo>
                    <a:cubicBezTo>
                      <a:pt x="0" y="385"/>
                      <a:pt x="121" y="408"/>
                      <a:pt x="181" y="408"/>
                    </a:cubicBezTo>
                    <a:cubicBezTo>
                      <a:pt x="241" y="408"/>
                      <a:pt x="362" y="385"/>
                      <a:pt x="362" y="317"/>
                    </a:cubicBezTo>
                    <a:cubicBezTo>
                      <a:pt x="362" y="249"/>
                      <a:pt x="309" y="0"/>
                      <a:pt x="181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071" name="Group 68"/>
              <p:cNvGrpSpPr>
                <a:grpSpLocks/>
              </p:cNvGrpSpPr>
              <p:nvPr/>
            </p:nvGrpSpPr>
            <p:grpSpPr bwMode="auto">
              <a:xfrm rot="591949" flipH="1">
                <a:off x="308" y="572"/>
                <a:ext cx="181" cy="46"/>
                <a:chOff x="535" y="572"/>
                <a:chExt cx="162" cy="91"/>
              </a:xfrm>
            </p:grpSpPr>
            <p:sp>
              <p:nvSpPr>
                <p:cNvPr id="1092" name="AutoShape 69"/>
                <p:cNvSpPr>
                  <a:spLocks noChangeArrowheads="1"/>
                </p:cNvSpPr>
                <p:nvPr/>
              </p:nvSpPr>
              <p:spPr bwMode="auto">
                <a:xfrm rot="5400000">
                  <a:off x="587" y="520"/>
                  <a:ext cx="31" cy="136"/>
                </a:xfrm>
                <a:prstGeom prst="moon">
                  <a:avLst>
                    <a:gd name="adj" fmla="val 58694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093" name="AutoShape 70"/>
                <p:cNvSpPr>
                  <a:spLocks noChangeArrowheads="1"/>
                </p:cNvSpPr>
                <p:nvPr/>
              </p:nvSpPr>
              <p:spPr bwMode="auto">
                <a:xfrm rot="5400000">
                  <a:off x="601" y="550"/>
                  <a:ext cx="30" cy="136"/>
                </a:xfrm>
                <a:prstGeom prst="moon">
                  <a:avLst>
                    <a:gd name="adj" fmla="val 58694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094" name="AutoShape 71"/>
                <p:cNvSpPr>
                  <a:spLocks noChangeArrowheads="1"/>
                </p:cNvSpPr>
                <p:nvPr/>
              </p:nvSpPr>
              <p:spPr bwMode="auto">
                <a:xfrm rot="5400000">
                  <a:off x="613" y="580"/>
                  <a:ext cx="31" cy="136"/>
                </a:xfrm>
                <a:prstGeom prst="moon">
                  <a:avLst>
                    <a:gd name="adj" fmla="val 58694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1072" name="Group 72"/>
              <p:cNvGrpSpPr>
                <a:grpSpLocks/>
              </p:cNvGrpSpPr>
              <p:nvPr/>
            </p:nvGrpSpPr>
            <p:grpSpPr bwMode="auto">
              <a:xfrm rot="-591949">
                <a:off x="489" y="572"/>
                <a:ext cx="181" cy="46"/>
                <a:chOff x="535" y="572"/>
                <a:chExt cx="162" cy="91"/>
              </a:xfrm>
            </p:grpSpPr>
            <p:sp>
              <p:nvSpPr>
                <p:cNvPr id="1089" name="AutoShape 73"/>
                <p:cNvSpPr>
                  <a:spLocks noChangeArrowheads="1"/>
                </p:cNvSpPr>
                <p:nvPr/>
              </p:nvSpPr>
              <p:spPr bwMode="auto">
                <a:xfrm rot="5400000">
                  <a:off x="587" y="520"/>
                  <a:ext cx="31" cy="136"/>
                </a:xfrm>
                <a:prstGeom prst="moon">
                  <a:avLst>
                    <a:gd name="adj" fmla="val 58694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090" name="AutoShape 74"/>
                <p:cNvSpPr>
                  <a:spLocks noChangeArrowheads="1"/>
                </p:cNvSpPr>
                <p:nvPr/>
              </p:nvSpPr>
              <p:spPr bwMode="auto">
                <a:xfrm rot="5400000">
                  <a:off x="601" y="550"/>
                  <a:ext cx="30" cy="136"/>
                </a:xfrm>
                <a:prstGeom prst="moon">
                  <a:avLst>
                    <a:gd name="adj" fmla="val 58694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091" name="AutoShape 75"/>
                <p:cNvSpPr>
                  <a:spLocks noChangeArrowheads="1"/>
                </p:cNvSpPr>
                <p:nvPr/>
              </p:nvSpPr>
              <p:spPr bwMode="auto">
                <a:xfrm rot="5400000">
                  <a:off x="613" y="580"/>
                  <a:ext cx="31" cy="136"/>
                </a:xfrm>
                <a:prstGeom prst="moon">
                  <a:avLst>
                    <a:gd name="adj" fmla="val 58694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1073" name="Oval 76"/>
              <p:cNvSpPr>
                <a:spLocks noChangeArrowheads="1"/>
              </p:cNvSpPr>
              <p:nvPr/>
            </p:nvSpPr>
            <p:spPr bwMode="auto">
              <a:xfrm>
                <a:off x="444" y="527"/>
                <a:ext cx="91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74" name="Oval 77"/>
              <p:cNvSpPr>
                <a:spLocks noChangeArrowheads="1"/>
              </p:cNvSpPr>
              <p:nvPr/>
            </p:nvSpPr>
            <p:spPr bwMode="auto">
              <a:xfrm flipH="1">
                <a:off x="491" y="543"/>
                <a:ext cx="24" cy="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1075" name="Group 78"/>
              <p:cNvGrpSpPr>
                <a:grpSpLocks/>
              </p:cNvGrpSpPr>
              <p:nvPr/>
            </p:nvGrpSpPr>
            <p:grpSpPr bwMode="auto">
              <a:xfrm>
                <a:off x="217" y="799"/>
                <a:ext cx="181" cy="175"/>
                <a:chOff x="217" y="805"/>
                <a:chExt cx="181" cy="175"/>
              </a:xfrm>
            </p:grpSpPr>
            <p:sp>
              <p:nvSpPr>
                <p:cNvPr id="1084" name="Freeform 79"/>
                <p:cNvSpPr>
                  <a:spLocks/>
                </p:cNvSpPr>
                <p:nvPr/>
              </p:nvSpPr>
              <p:spPr bwMode="auto">
                <a:xfrm>
                  <a:off x="217" y="845"/>
                  <a:ext cx="181" cy="135"/>
                </a:xfrm>
                <a:custGeom>
                  <a:avLst/>
                  <a:gdLst>
                    <a:gd name="T0" fmla="*/ 91 w 181"/>
                    <a:gd name="T1" fmla="*/ 0 h 135"/>
                    <a:gd name="T2" fmla="*/ 0 w 181"/>
                    <a:gd name="T3" fmla="*/ 105 h 135"/>
                    <a:gd name="T4" fmla="*/ 91 w 181"/>
                    <a:gd name="T5" fmla="*/ 135 h 135"/>
                    <a:gd name="T6" fmla="*/ 181 w 181"/>
                    <a:gd name="T7" fmla="*/ 105 h 135"/>
                    <a:gd name="T8" fmla="*/ 91 w 181"/>
                    <a:gd name="T9" fmla="*/ 0 h 1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81" h="135">
                      <a:moveTo>
                        <a:pt x="91" y="0"/>
                      </a:moveTo>
                      <a:cubicBezTo>
                        <a:pt x="1" y="0"/>
                        <a:pt x="0" y="82"/>
                        <a:pt x="0" y="105"/>
                      </a:cubicBezTo>
                      <a:cubicBezTo>
                        <a:pt x="0" y="127"/>
                        <a:pt x="61" y="135"/>
                        <a:pt x="91" y="135"/>
                      </a:cubicBezTo>
                      <a:cubicBezTo>
                        <a:pt x="121" y="135"/>
                        <a:pt x="181" y="127"/>
                        <a:pt x="181" y="105"/>
                      </a:cubicBezTo>
                      <a:cubicBezTo>
                        <a:pt x="181" y="82"/>
                        <a:pt x="181" y="0"/>
                        <a:pt x="91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085" name="Group 80"/>
                <p:cNvGrpSpPr>
                  <a:grpSpLocks/>
                </p:cNvGrpSpPr>
                <p:nvPr/>
              </p:nvGrpSpPr>
              <p:grpSpPr bwMode="auto">
                <a:xfrm>
                  <a:off x="239" y="805"/>
                  <a:ext cx="137" cy="83"/>
                  <a:chOff x="217" y="799"/>
                  <a:chExt cx="137" cy="83"/>
                </a:xfrm>
              </p:grpSpPr>
              <p:sp>
                <p:nvSpPr>
                  <p:cNvPr id="1086" name="Freeform 81"/>
                  <p:cNvSpPr>
                    <a:spLocks/>
                  </p:cNvSpPr>
                  <p:nvPr/>
                </p:nvSpPr>
                <p:spPr bwMode="auto">
                  <a:xfrm>
                    <a:off x="217" y="799"/>
                    <a:ext cx="46" cy="83"/>
                  </a:xfrm>
                  <a:custGeom>
                    <a:avLst/>
                    <a:gdLst>
                      <a:gd name="T0" fmla="*/ 23 w 46"/>
                      <a:gd name="T1" fmla="*/ 1 h 129"/>
                      <a:gd name="T2" fmla="*/ 0 w 46"/>
                      <a:gd name="T3" fmla="*/ 68 h 129"/>
                      <a:gd name="T4" fmla="*/ 20 w 46"/>
                      <a:gd name="T5" fmla="*/ 83 h 129"/>
                      <a:gd name="T6" fmla="*/ 46 w 46"/>
                      <a:gd name="T7" fmla="*/ 68 h 129"/>
                      <a:gd name="T8" fmla="*/ 23 w 46"/>
                      <a:gd name="T9" fmla="*/ 1 h 12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6" h="129">
                        <a:moveTo>
                          <a:pt x="23" y="1"/>
                        </a:moveTo>
                        <a:cubicBezTo>
                          <a:pt x="8" y="2"/>
                          <a:pt x="0" y="83"/>
                          <a:pt x="0" y="106"/>
                        </a:cubicBezTo>
                        <a:cubicBezTo>
                          <a:pt x="0" y="127"/>
                          <a:pt x="12" y="129"/>
                          <a:pt x="20" y="129"/>
                        </a:cubicBezTo>
                        <a:cubicBezTo>
                          <a:pt x="28" y="129"/>
                          <a:pt x="46" y="127"/>
                          <a:pt x="46" y="106"/>
                        </a:cubicBezTo>
                        <a:cubicBezTo>
                          <a:pt x="46" y="85"/>
                          <a:pt x="38" y="0"/>
                          <a:pt x="23" y="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87" name="Freeform 82"/>
                  <p:cNvSpPr>
                    <a:spLocks/>
                  </p:cNvSpPr>
                  <p:nvPr/>
                </p:nvSpPr>
                <p:spPr bwMode="auto">
                  <a:xfrm>
                    <a:off x="262" y="799"/>
                    <a:ext cx="46" cy="83"/>
                  </a:xfrm>
                  <a:custGeom>
                    <a:avLst/>
                    <a:gdLst>
                      <a:gd name="T0" fmla="*/ 23 w 46"/>
                      <a:gd name="T1" fmla="*/ 1 h 129"/>
                      <a:gd name="T2" fmla="*/ 0 w 46"/>
                      <a:gd name="T3" fmla="*/ 68 h 129"/>
                      <a:gd name="T4" fmla="*/ 20 w 46"/>
                      <a:gd name="T5" fmla="*/ 83 h 129"/>
                      <a:gd name="T6" fmla="*/ 46 w 46"/>
                      <a:gd name="T7" fmla="*/ 68 h 129"/>
                      <a:gd name="T8" fmla="*/ 23 w 46"/>
                      <a:gd name="T9" fmla="*/ 1 h 12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6" h="129">
                        <a:moveTo>
                          <a:pt x="23" y="1"/>
                        </a:moveTo>
                        <a:cubicBezTo>
                          <a:pt x="8" y="2"/>
                          <a:pt x="0" y="83"/>
                          <a:pt x="0" y="106"/>
                        </a:cubicBezTo>
                        <a:cubicBezTo>
                          <a:pt x="0" y="127"/>
                          <a:pt x="12" y="129"/>
                          <a:pt x="20" y="129"/>
                        </a:cubicBezTo>
                        <a:cubicBezTo>
                          <a:pt x="28" y="129"/>
                          <a:pt x="46" y="127"/>
                          <a:pt x="46" y="106"/>
                        </a:cubicBezTo>
                        <a:cubicBezTo>
                          <a:pt x="46" y="85"/>
                          <a:pt x="38" y="0"/>
                          <a:pt x="23" y="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88" name="Freeform 83"/>
                  <p:cNvSpPr>
                    <a:spLocks/>
                  </p:cNvSpPr>
                  <p:nvPr/>
                </p:nvSpPr>
                <p:spPr bwMode="auto">
                  <a:xfrm>
                    <a:off x="308" y="799"/>
                    <a:ext cx="46" cy="83"/>
                  </a:xfrm>
                  <a:custGeom>
                    <a:avLst/>
                    <a:gdLst>
                      <a:gd name="T0" fmla="*/ 23 w 46"/>
                      <a:gd name="T1" fmla="*/ 1 h 129"/>
                      <a:gd name="T2" fmla="*/ 0 w 46"/>
                      <a:gd name="T3" fmla="*/ 68 h 129"/>
                      <a:gd name="T4" fmla="*/ 20 w 46"/>
                      <a:gd name="T5" fmla="*/ 83 h 129"/>
                      <a:gd name="T6" fmla="*/ 46 w 46"/>
                      <a:gd name="T7" fmla="*/ 68 h 129"/>
                      <a:gd name="T8" fmla="*/ 23 w 46"/>
                      <a:gd name="T9" fmla="*/ 1 h 12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6" h="129">
                        <a:moveTo>
                          <a:pt x="23" y="1"/>
                        </a:moveTo>
                        <a:cubicBezTo>
                          <a:pt x="8" y="2"/>
                          <a:pt x="0" y="83"/>
                          <a:pt x="0" y="106"/>
                        </a:cubicBezTo>
                        <a:cubicBezTo>
                          <a:pt x="0" y="127"/>
                          <a:pt x="12" y="129"/>
                          <a:pt x="20" y="129"/>
                        </a:cubicBezTo>
                        <a:cubicBezTo>
                          <a:pt x="28" y="129"/>
                          <a:pt x="46" y="127"/>
                          <a:pt x="46" y="106"/>
                        </a:cubicBezTo>
                        <a:cubicBezTo>
                          <a:pt x="46" y="85"/>
                          <a:pt x="38" y="0"/>
                          <a:pt x="23" y="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076" name="Group 84"/>
              <p:cNvGrpSpPr>
                <a:grpSpLocks/>
              </p:cNvGrpSpPr>
              <p:nvPr/>
            </p:nvGrpSpPr>
            <p:grpSpPr bwMode="auto">
              <a:xfrm>
                <a:off x="535" y="799"/>
                <a:ext cx="181" cy="175"/>
                <a:chOff x="217" y="805"/>
                <a:chExt cx="181" cy="175"/>
              </a:xfrm>
            </p:grpSpPr>
            <p:sp>
              <p:nvSpPr>
                <p:cNvPr id="1079" name="Freeform 85"/>
                <p:cNvSpPr>
                  <a:spLocks/>
                </p:cNvSpPr>
                <p:nvPr/>
              </p:nvSpPr>
              <p:spPr bwMode="auto">
                <a:xfrm>
                  <a:off x="217" y="845"/>
                  <a:ext cx="181" cy="135"/>
                </a:xfrm>
                <a:custGeom>
                  <a:avLst/>
                  <a:gdLst>
                    <a:gd name="T0" fmla="*/ 91 w 181"/>
                    <a:gd name="T1" fmla="*/ 0 h 135"/>
                    <a:gd name="T2" fmla="*/ 0 w 181"/>
                    <a:gd name="T3" fmla="*/ 105 h 135"/>
                    <a:gd name="T4" fmla="*/ 91 w 181"/>
                    <a:gd name="T5" fmla="*/ 135 h 135"/>
                    <a:gd name="T6" fmla="*/ 181 w 181"/>
                    <a:gd name="T7" fmla="*/ 105 h 135"/>
                    <a:gd name="T8" fmla="*/ 91 w 181"/>
                    <a:gd name="T9" fmla="*/ 0 h 1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81" h="135">
                      <a:moveTo>
                        <a:pt x="91" y="0"/>
                      </a:moveTo>
                      <a:cubicBezTo>
                        <a:pt x="1" y="0"/>
                        <a:pt x="0" y="82"/>
                        <a:pt x="0" y="105"/>
                      </a:cubicBezTo>
                      <a:cubicBezTo>
                        <a:pt x="0" y="127"/>
                        <a:pt x="61" y="135"/>
                        <a:pt x="91" y="135"/>
                      </a:cubicBezTo>
                      <a:cubicBezTo>
                        <a:pt x="121" y="135"/>
                        <a:pt x="181" y="127"/>
                        <a:pt x="181" y="105"/>
                      </a:cubicBezTo>
                      <a:cubicBezTo>
                        <a:pt x="181" y="82"/>
                        <a:pt x="181" y="0"/>
                        <a:pt x="91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080" name="Group 86"/>
                <p:cNvGrpSpPr>
                  <a:grpSpLocks/>
                </p:cNvGrpSpPr>
                <p:nvPr/>
              </p:nvGrpSpPr>
              <p:grpSpPr bwMode="auto">
                <a:xfrm>
                  <a:off x="239" y="805"/>
                  <a:ext cx="137" cy="83"/>
                  <a:chOff x="217" y="799"/>
                  <a:chExt cx="137" cy="83"/>
                </a:xfrm>
              </p:grpSpPr>
              <p:sp>
                <p:nvSpPr>
                  <p:cNvPr id="1081" name="Freeform 87"/>
                  <p:cNvSpPr>
                    <a:spLocks/>
                  </p:cNvSpPr>
                  <p:nvPr/>
                </p:nvSpPr>
                <p:spPr bwMode="auto">
                  <a:xfrm>
                    <a:off x="217" y="799"/>
                    <a:ext cx="46" cy="83"/>
                  </a:xfrm>
                  <a:custGeom>
                    <a:avLst/>
                    <a:gdLst>
                      <a:gd name="T0" fmla="*/ 23 w 46"/>
                      <a:gd name="T1" fmla="*/ 1 h 129"/>
                      <a:gd name="T2" fmla="*/ 0 w 46"/>
                      <a:gd name="T3" fmla="*/ 68 h 129"/>
                      <a:gd name="T4" fmla="*/ 20 w 46"/>
                      <a:gd name="T5" fmla="*/ 83 h 129"/>
                      <a:gd name="T6" fmla="*/ 46 w 46"/>
                      <a:gd name="T7" fmla="*/ 68 h 129"/>
                      <a:gd name="T8" fmla="*/ 23 w 46"/>
                      <a:gd name="T9" fmla="*/ 1 h 12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6" h="129">
                        <a:moveTo>
                          <a:pt x="23" y="1"/>
                        </a:moveTo>
                        <a:cubicBezTo>
                          <a:pt x="8" y="2"/>
                          <a:pt x="0" y="83"/>
                          <a:pt x="0" y="106"/>
                        </a:cubicBezTo>
                        <a:cubicBezTo>
                          <a:pt x="0" y="127"/>
                          <a:pt x="12" y="129"/>
                          <a:pt x="20" y="129"/>
                        </a:cubicBezTo>
                        <a:cubicBezTo>
                          <a:pt x="28" y="129"/>
                          <a:pt x="46" y="127"/>
                          <a:pt x="46" y="106"/>
                        </a:cubicBezTo>
                        <a:cubicBezTo>
                          <a:pt x="46" y="85"/>
                          <a:pt x="38" y="0"/>
                          <a:pt x="23" y="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82" name="Freeform 88"/>
                  <p:cNvSpPr>
                    <a:spLocks/>
                  </p:cNvSpPr>
                  <p:nvPr/>
                </p:nvSpPr>
                <p:spPr bwMode="auto">
                  <a:xfrm>
                    <a:off x="262" y="799"/>
                    <a:ext cx="46" cy="83"/>
                  </a:xfrm>
                  <a:custGeom>
                    <a:avLst/>
                    <a:gdLst>
                      <a:gd name="T0" fmla="*/ 23 w 46"/>
                      <a:gd name="T1" fmla="*/ 1 h 129"/>
                      <a:gd name="T2" fmla="*/ 0 w 46"/>
                      <a:gd name="T3" fmla="*/ 68 h 129"/>
                      <a:gd name="T4" fmla="*/ 20 w 46"/>
                      <a:gd name="T5" fmla="*/ 83 h 129"/>
                      <a:gd name="T6" fmla="*/ 46 w 46"/>
                      <a:gd name="T7" fmla="*/ 68 h 129"/>
                      <a:gd name="T8" fmla="*/ 23 w 46"/>
                      <a:gd name="T9" fmla="*/ 1 h 12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6" h="129">
                        <a:moveTo>
                          <a:pt x="23" y="1"/>
                        </a:moveTo>
                        <a:cubicBezTo>
                          <a:pt x="8" y="2"/>
                          <a:pt x="0" y="83"/>
                          <a:pt x="0" y="106"/>
                        </a:cubicBezTo>
                        <a:cubicBezTo>
                          <a:pt x="0" y="127"/>
                          <a:pt x="12" y="129"/>
                          <a:pt x="20" y="129"/>
                        </a:cubicBezTo>
                        <a:cubicBezTo>
                          <a:pt x="28" y="129"/>
                          <a:pt x="46" y="127"/>
                          <a:pt x="46" y="106"/>
                        </a:cubicBezTo>
                        <a:cubicBezTo>
                          <a:pt x="46" y="85"/>
                          <a:pt x="38" y="0"/>
                          <a:pt x="23" y="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83" name="Freeform 89"/>
                  <p:cNvSpPr>
                    <a:spLocks/>
                  </p:cNvSpPr>
                  <p:nvPr/>
                </p:nvSpPr>
                <p:spPr bwMode="auto">
                  <a:xfrm>
                    <a:off x="308" y="799"/>
                    <a:ext cx="46" cy="83"/>
                  </a:xfrm>
                  <a:custGeom>
                    <a:avLst/>
                    <a:gdLst>
                      <a:gd name="T0" fmla="*/ 23 w 46"/>
                      <a:gd name="T1" fmla="*/ 1 h 129"/>
                      <a:gd name="T2" fmla="*/ 0 w 46"/>
                      <a:gd name="T3" fmla="*/ 68 h 129"/>
                      <a:gd name="T4" fmla="*/ 20 w 46"/>
                      <a:gd name="T5" fmla="*/ 83 h 129"/>
                      <a:gd name="T6" fmla="*/ 46 w 46"/>
                      <a:gd name="T7" fmla="*/ 68 h 129"/>
                      <a:gd name="T8" fmla="*/ 23 w 46"/>
                      <a:gd name="T9" fmla="*/ 1 h 12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6" h="129">
                        <a:moveTo>
                          <a:pt x="23" y="1"/>
                        </a:moveTo>
                        <a:cubicBezTo>
                          <a:pt x="8" y="2"/>
                          <a:pt x="0" y="83"/>
                          <a:pt x="0" y="106"/>
                        </a:cubicBezTo>
                        <a:cubicBezTo>
                          <a:pt x="0" y="127"/>
                          <a:pt x="12" y="129"/>
                          <a:pt x="20" y="129"/>
                        </a:cubicBezTo>
                        <a:cubicBezTo>
                          <a:pt x="28" y="129"/>
                          <a:pt x="46" y="127"/>
                          <a:pt x="46" y="106"/>
                        </a:cubicBezTo>
                        <a:cubicBezTo>
                          <a:pt x="46" y="85"/>
                          <a:pt x="38" y="0"/>
                          <a:pt x="23" y="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1077" name="Oval 90"/>
              <p:cNvSpPr>
                <a:spLocks noChangeArrowheads="1"/>
              </p:cNvSpPr>
              <p:nvPr/>
            </p:nvSpPr>
            <p:spPr bwMode="auto">
              <a:xfrm>
                <a:off x="398" y="663"/>
                <a:ext cx="46" cy="4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78" name="Oval 91"/>
              <p:cNvSpPr>
                <a:spLocks noChangeArrowheads="1"/>
              </p:cNvSpPr>
              <p:nvPr/>
            </p:nvSpPr>
            <p:spPr bwMode="auto">
              <a:xfrm>
                <a:off x="535" y="663"/>
                <a:ext cx="46" cy="4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044" name="Group 92"/>
            <p:cNvGrpSpPr>
              <a:grpSpLocks/>
            </p:cNvGrpSpPr>
            <p:nvPr/>
          </p:nvGrpSpPr>
          <p:grpSpPr bwMode="auto">
            <a:xfrm>
              <a:off x="8103350" y="648494"/>
              <a:ext cx="792163" cy="719137"/>
              <a:chOff x="217" y="527"/>
              <a:chExt cx="499" cy="453"/>
            </a:xfrm>
          </p:grpSpPr>
          <p:sp>
            <p:nvSpPr>
              <p:cNvPr id="1045" name="Freeform 93"/>
              <p:cNvSpPr>
                <a:spLocks/>
              </p:cNvSpPr>
              <p:nvPr/>
            </p:nvSpPr>
            <p:spPr bwMode="auto">
              <a:xfrm>
                <a:off x="308" y="572"/>
                <a:ext cx="362" cy="408"/>
              </a:xfrm>
              <a:custGeom>
                <a:avLst/>
                <a:gdLst>
                  <a:gd name="T0" fmla="*/ 181 w 362"/>
                  <a:gd name="T1" fmla="*/ 0 h 408"/>
                  <a:gd name="T2" fmla="*/ 0 w 362"/>
                  <a:gd name="T3" fmla="*/ 317 h 408"/>
                  <a:gd name="T4" fmla="*/ 181 w 362"/>
                  <a:gd name="T5" fmla="*/ 408 h 408"/>
                  <a:gd name="T6" fmla="*/ 362 w 362"/>
                  <a:gd name="T7" fmla="*/ 317 h 408"/>
                  <a:gd name="T8" fmla="*/ 181 w 362"/>
                  <a:gd name="T9" fmla="*/ 0 h 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62" h="408">
                    <a:moveTo>
                      <a:pt x="181" y="0"/>
                    </a:moveTo>
                    <a:cubicBezTo>
                      <a:pt x="53" y="0"/>
                      <a:pt x="0" y="249"/>
                      <a:pt x="0" y="317"/>
                    </a:cubicBezTo>
                    <a:cubicBezTo>
                      <a:pt x="0" y="385"/>
                      <a:pt x="121" y="408"/>
                      <a:pt x="181" y="408"/>
                    </a:cubicBezTo>
                    <a:cubicBezTo>
                      <a:pt x="241" y="408"/>
                      <a:pt x="362" y="385"/>
                      <a:pt x="362" y="317"/>
                    </a:cubicBezTo>
                    <a:cubicBezTo>
                      <a:pt x="362" y="249"/>
                      <a:pt x="309" y="0"/>
                      <a:pt x="181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046" name="Group 94"/>
              <p:cNvGrpSpPr>
                <a:grpSpLocks/>
              </p:cNvGrpSpPr>
              <p:nvPr/>
            </p:nvGrpSpPr>
            <p:grpSpPr bwMode="auto">
              <a:xfrm rot="591949" flipH="1">
                <a:off x="308" y="572"/>
                <a:ext cx="181" cy="46"/>
                <a:chOff x="535" y="572"/>
                <a:chExt cx="162" cy="91"/>
              </a:xfrm>
            </p:grpSpPr>
            <p:sp>
              <p:nvSpPr>
                <p:cNvPr id="1067" name="AutoShape 95"/>
                <p:cNvSpPr>
                  <a:spLocks noChangeArrowheads="1"/>
                </p:cNvSpPr>
                <p:nvPr/>
              </p:nvSpPr>
              <p:spPr bwMode="auto">
                <a:xfrm rot="5400000">
                  <a:off x="587" y="520"/>
                  <a:ext cx="31" cy="136"/>
                </a:xfrm>
                <a:prstGeom prst="moon">
                  <a:avLst>
                    <a:gd name="adj" fmla="val 58694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068" name="AutoShape 96"/>
                <p:cNvSpPr>
                  <a:spLocks noChangeArrowheads="1"/>
                </p:cNvSpPr>
                <p:nvPr/>
              </p:nvSpPr>
              <p:spPr bwMode="auto">
                <a:xfrm rot="5400000">
                  <a:off x="601" y="550"/>
                  <a:ext cx="30" cy="136"/>
                </a:xfrm>
                <a:prstGeom prst="moon">
                  <a:avLst>
                    <a:gd name="adj" fmla="val 58694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069" name="AutoShape 97"/>
                <p:cNvSpPr>
                  <a:spLocks noChangeArrowheads="1"/>
                </p:cNvSpPr>
                <p:nvPr/>
              </p:nvSpPr>
              <p:spPr bwMode="auto">
                <a:xfrm rot="5400000">
                  <a:off x="613" y="580"/>
                  <a:ext cx="31" cy="136"/>
                </a:xfrm>
                <a:prstGeom prst="moon">
                  <a:avLst>
                    <a:gd name="adj" fmla="val 58694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1047" name="Group 98"/>
              <p:cNvGrpSpPr>
                <a:grpSpLocks/>
              </p:cNvGrpSpPr>
              <p:nvPr/>
            </p:nvGrpSpPr>
            <p:grpSpPr bwMode="auto">
              <a:xfrm rot="-591949">
                <a:off x="489" y="572"/>
                <a:ext cx="181" cy="46"/>
                <a:chOff x="535" y="572"/>
                <a:chExt cx="162" cy="91"/>
              </a:xfrm>
            </p:grpSpPr>
            <p:sp>
              <p:nvSpPr>
                <p:cNvPr id="1064" name="AutoShape 99"/>
                <p:cNvSpPr>
                  <a:spLocks noChangeArrowheads="1"/>
                </p:cNvSpPr>
                <p:nvPr/>
              </p:nvSpPr>
              <p:spPr bwMode="auto">
                <a:xfrm rot="5400000">
                  <a:off x="587" y="520"/>
                  <a:ext cx="31" cy="136"/>
                </a:xfrm>
                <a:prstGeom prst="moon">
                  <a:avLst>
                    <a:gd name="adj" fmla="val 58694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065" name="AutoShape 100"/>
                <p:cNvSpPr>
                  <a:spLocks noChangeArrowheads="1"/>
                </p:cNvSpPr>
                <p:nvPr/>
              </p:nvSpPr>
              <p:spPr bwMode="auto">
                <a:xfrm rot="5400000">
                  <a:off x="601" y="550"/>
                  <a:ext cx="30" cy="136"/>
                </a:xfrm>
                <a:prstGeom prst="moon">
                  <a:avLst>
                    <a:gd name="adj" fmla="val 58694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066" name="AutoShape 101"/>
                <p:cNvSpPr>
                  <a:spLocks noChangeArrowheads="1"/>
                </p:cNvSpPr>
                <p:nvPr/>
              </p:nvSpPr>
              <p:spPr bwMode="auto">
                <a:xfrm rot="5400000">
                  <a:off x="613" y="580"/>
                  <a:ext cx="31" cy="136"/>
                </a:xfrm>
                <a:prstGeom prst="moon">
                  <a:avLst>
                    <a:gd name="adj" fmla="val 58694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1048" name="Oval 102"/>
              <p:cNvSpPr>
                <a:spLocks noChangeArrowheads="1"/>
              </p:cNvSpPr>
              <p:nvPr/>
            </p:nvSpPr>
            <p:spPr bwMode="auto">
              <a:xfrm>
                <a:off x="444" y="527"/>
                <a:ext cx="91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49" name="Oval 103"/>
              <p:cNvSpPr>
                <a:spLocks noChangeArrowheads="1"/>
              </p:cNvSpPr>
              <p:nvPr/>
            </p:nvSpPr>
            <p:spPr bwMode="auto">
              <a:xfrm flipH="1">
                <a:off x="491" y="543"/>
                <a:ext cx="24" cy="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1050" name="Group 104"/>
              <p:cNvGrpSpPr>
                <a:grpSpLocks/>
              </p:cNvGrpSpPr>
              <p:nvPr/>
            </p:nvGrpSpPr>
            <p:grpSpPr bwMode="auto">
              <a:xfrm>
                <a:off x="217" y="799"/>
                <a:ext cx="181" cy="175"/>
                <a:chOff x="217" y="805"/>
                <a:chExt cx="181" cy="175"/>
              </a:xfrm>
            </p:grpSpPr>
            <p:sp>
              <p:nvSpPr>
                <p:cNvPr id="1059" name="Freeform 105"/>
                <p:cNvSpPr>
                  <a:spLocks/>
                </p:cNvSpPr>
                <p:nvPr/>
              </p:nvSpPr>
              <p:spPr bwMode="auto">
                <a:xfrm>
                  <a:off x="217" y="845"/>
                  <a:ext cx="181" cy="135"/>
                </a:xfrm>
                <a:custGeom>
                  <a:avLst/>
                  <a:gdLst>
                    <a:gd name="T0" fmla="*/ 91 w 181"/>
                    <a:gd name="T1" fmla="*/ 0 h 135"/>
                    <a:gd name="T2" fmla="*/ 0 w 181"/>
                    <a:gd name="T3" fmla="*/ 105 h 135"/>
                    <a:gd name="T4" fmla="*/ 91 w 181"/>
                    <a:gd name="T5" fmla="*/ 135 h 135"/>
                    <a:gd name="T6" fmla="*/ 181 w 181"/>
                    <a:gd name="T7" fmla="*/ 105 h 135"/>
                    <a:gd name="T8" fmla="*/ 91 w 181"/>
                    <a:gd name="T9" fmla="*/ 0 h 1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81" h="135">
                      <a:moveTo>
                        <a:pt x="91" y="0"/>
                      </a:moveTo>
                      <a:cubicBezTo>
                        <a:pt x="1" y="0"/>
                        <a:pt x="0" y="82"/>
                        <a:pt x="0" y="105"/>
                      </a:cubicBezTo>
                      <a:cubicBezTo>
                        <a:pt x="0" y="127"/>
                        <a:pt x="61" y="135"/>
                        <a:pt x="91" y="135"/>
                      </a:cubicBezTo>
                      <a:cubicBezTo>
                        <a:pt x="121" y="135"/>
                        <a:pt x="181" y="127"/>
                        <a:pt x="181" y="105"/>
                      </a:cubicBezTo>
                      <a:cubicBezTo>
                        <a:pt x="181" y="82"/>
                        <a:pt x="181" y="0"/>
                        <a:pt x="91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060" name="Group 106"/>
                <p:cNvGrpSpPr>
                  <a:grpSpLocks/>
                </p:cNvGrpSpPr>
                <p:nvPr/>
              </p:nvGrpSpPr>
              <p:grpSpPr bwMode="auto">
                <a:xfrm>
                  <a:off x="239" y="805"/>
                  <a:ext cx="137" cy="83"/>
                  <a:chOff x="217" y="799"/>
                  <a:chExt cx="137" cy="83"/>
                </a:xfrm>
              </p:grpSpPr>
              <p:sp>
                <p:nvSpPr>
                  <p:cNvPr id="1061" name="Freeform 107"/>
                  <p:cNvSpPr>
                    <a:spLocks/>
                  </p:cNvSpPr>
                  <p:nvPr/>
                </p:nvSpPr>
                <p:spPr bwMode="auto">
                  <a:xfrm>
                    <a:off x="217" y="799"/>
                    <a:ext cx="46" cy="83"/>
                  </a:xfrm>
                  <a:custGeom>
                    <a:avLst/>
                    <a:gdLst>
                      <a:gd name="T0" fmla="*/ 23 w 46"/>
                      <a:gd name="T1" fmla="*/ 1 h 129"/>
                      <a:gd name="T2" fmla="*/ 0 w 46"/>
                      <a:gd name="T3" fmla="*/ 68 h 129"/>
                      <a:gd name="T4" fmla="*/ 20 w 46"/>
                      <a:gd name="T5" fmla="*/ 83 h 129"/>
                      <a:gd name="T6" fmla="*/ 46 w 46"/>
                      <a:gd name="T7" fmla="*/ 68 h 129"/>
                      <a:gd name="T8" fmla="*/ 23 w 46"/>
                      <a:gd name="T9" fmla="*/ 1 h 12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6" h="129">
                        <a:moveTo>
                          <a:pt x="23" y="1"/>
                        </a:moveTo>
                        <a:cubicBezTo>
                          <a:pt x="8" y="2"/>
                          <a:pt x="0" y="83"/>
                          <a:pt x="0" y="106"/>
                        </a:cubicBezTo>
                        <a:cubicBezTo>
                          <a:pt x="0" y="127"/>
                          <a:pt x="12" y="129"/>
                          <a:pt x="20" y="129"/>
                        </a:cubicBezTo>
                        <a:cubicBezTo>
                          <a:pt x="28" y="129"/>
                          <a:pt x="46" y="127"/>
                          <a:pt x="46" y="106"/>
                        </a:cubicBezTo>
                        <a:cubicBezTo>
                          <a:pt x="46" y="85"/>
                          <a:pt x="38" y="0"/>
                          <a:pt x="23" y="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62" name="Freeform 108"/>
                  <p:cNvSpPr>
                    <a:spLocks/>
                  </p:cNvSpPr>
                  <p:nvPr/>
                </p:nvSpPr>
                <p:spPr bwMode="auto">
                  <a:xfrm>
                    <a:off x="262" y="799"/>
                    <a:ext cx="46" cy="83"/>
                  </a:xfrm>
                  <a:custGeom>
                    <a:avLst/>
                    <a:gdLst>
                      <a:gd name="T0" fmla="*/ 23 w 46"/>
                      <a:gd name="T1" fmla="*/ 1 h 129"/>
                      <a:gd name="T2" fmla="*/ 0 w 46"/>
                      <a:gd name="T3" fmla="*/ 68 h 129"/>
                      <a:gd name="T4" fmla="*/ 20 w 46"/>
                      <a:gd name="T5" fmla="*/ 83 h 129"/>
                      <a:gd name="T6" fmla="*/ 46 w 46"/>
                      <a:gd name="T7" fmla="*/ 68 h 129"/>
                      <a:gd name="T8" fmla="*/ 23 w 46"/>
                      <a:gd name="T9" fmla="*/ 1 h 12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6" h="129">
                        <a:moveTo>
                          <a:pt x="23" y="1"/>
                        </a:moveTo>
                        <a:cubicBezTo>
                          <a:pt x="8" y="2"/>
                          <a:pt x="0" y="83"/>
                          <a:pt x="0" y="106"/>
                        </a:cubicBezTo>
                        <a:cubicBezTo>
                          <a:pt x="0" y="127"/>
                          <a:pt x="12" y="129"/>
                          <a:pt x="20" y="129"/>
                        </a:cubicBezTo>
                        <a:cubicBezTo>
                          <a:pt x="28" y="129"/>
                          <a:pt x="46" y="127"/>
                          <a:pt x="46" y="106"/>
                        </a:cubicBezTo>
                        <a:cubicBezTo>
                          <a:pt x="46" y="85"/>
                          <a:pt x="38" y="0"/>
                          <a:pt x="23" y="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63" name="Freeform 109"/>
                  <p:cNvSpPr>
                    <a:spLocks/>
                  </p:cNvSpPr>
                  <p:nvPr/>
                </p:nvSpPr>
                <p:spPr bwMode="auto">
                  <a:xfrm>
                    <a:off x="308" y="799"/>
                    <a:ext cx="46" cy="83"/>
                  </a:xfrm>
                  <a:custGeom>
                    <a:avLst/>
                    <a:gdLst>
                      <a:gd name="T0" fmla="*/ 23 w 46"/>
                      <a:gd name="T1" fmla="*/ 1 h 129"/>
                      <a:gd name="T2" fmla="*/ 0 w 46"/>
                      <a:gd name="T3" fmla="*/ 68 h 129"/>
                      <a:gd name="T4" fmla="*/ 20 w 46"/>
                      <a:gd name="T5" fmla="*/ 83 h 129"/>
                      <a:gd name="T6" fmla="*/ 46 w 46"/>
                      <a:gd name="T7" fmla="*/ 68 h 129"/>
                      <a:gd name="T8" fmla="*/ 23 w 46"/>
                      <a:gd name="T9" fmla="*/ 1 h 12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6" h="129">
                        <a:moveTo>
                          <a:pt x="23" y="1"/>
                        </a:moveTo>
                        <a:cubicBezTo>
                          <a:pt x="8" y="2"/>
                          <a:pt x="0" y="83"/>
                          <a:pt x="0" y="106"/>
                        </a:cubicBezTo>
                        <a:cubicBezTo>
                          <a:pt x="0" y="127"/>
                          <a:pt x="12" y="129"/>
                          <a:pt x="20" y="129"/>
                        </a:cubicBezTo>
                        <a:cubicBezTo>
                          <a:pt x="28" y="129"/>
                          <a:pt x="46" y="127"/>
                          <a:pt x="46" y="106"/>
                        </a:cubicBezTo>
                        <a:cubicBezTo>
                          <a:pt x="46" y="85"/>
                          <a:pt x="38" y="0"/>
                          <a:pt x="23" y="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051" name="Group 110"/>
              <p:cNvGrpSpPr>
                <a:grpSpLocks/>
              </p:cNvGrpSpPr>
              <p:nvPr/>
            </p:nvGrpSpPr>
            <p:grpSpPr bwMode="auto">
              <a:xfrm>
                <a:off x="535" y="799"/>
                <a:ext cx="181" cy="175"/>
                <a:chOff x="217" y="805"/>
                <a:chExt cx="181" cy="175"/>
              </a:xfrm>
            </p:grpSpPr>
            <p:sp>
              <p:nvSpPr>
                <p:cNvPr id="1054" name="Freeform 111"/>
                <p:cNvSpPr>
                  <a:spLocks/>
                </p:cNvSpPr>
                <p:nvPr/>
              </p:nvSpPr>
              <p:spPr bwMode="auto">
                <a:xfrm>
                  <a:off x="217" y="845"/>
                  <a:ext cx="181" cy="135"/>
                </a:xfrm>
                <a:custGeom>
                  <a:avLst/>
                  <a:gdLst>
                    <a:gd name="T0" fmla="*/ 91 w 181"/>
                    <a:gd name="T1" fmla="*/ 0 h 135"/>
                    <a:gd name="T2" fmla="*/ 0 w 181"/>
                    <a:gd name="T3" fmla="*/ 105 h 135"/>
                    <a:gd name="T4" fmla="*/ 91 w 181"/>
                    <a:gd name="T5" fmla="*/ 135 h 135"/>
                    <a:gd name="T6" fmla="*/ 181 w 181"/>
                    <a:gd name="T7" fmla="*/ 105 h 135"/>
                    <a:gd name="T8" fmla="*/ 91 w 181"/>
                    <a:gd name="T9" fmla="*/ 0 h 1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81" h="135">
                      <a:moveTo>
                        <a:pt x="91" y="0"/>
                      </a:moveTo>
                      <a:cubicBezTo>
                        <a:pt x="1" y="0"/>
                        <a:pt x="0" y="82"/>
                        <a:pt x="0" y="105"/>
                      </a:cubicBezTo>
                      <a:cubicBezTo>
                        <a:pt x="0" y="127"/>
                        <a:pt x="61" y="135"/>
                        <a:pt x="91" y="135"/>
                      </a:cubicBezTo>
                      <a:cubicBezTo>
                        <a:pt x="121" y="135"/>
                        <a:pt x="181" y="127"/>
                        <a:pt x="181" y="105"/>
                      </a:cubicBezTo>
                      <a:cubicBezTo>
                        <a:pt x="181" y="82"/>
                        <a:pt x="181" y="0"/>
                        <a:pt x="91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055" name="Group 112"/>
                <p:cNvGrpSpPr>
                  <a:grpSpLocks/>
                </p:cNvGrpSpPr>
                <p:nvPr/>
              </p:nvGrpSpPr>
              <p:grpSpPr bwMode="auto">
                <a:xfrm>
                  <a:off x="239" y="805"/>
                  <a:ext cx="137" cy="83"/>
                  <a:chOff x="217" y="799"/>
                  <a:chExt cx="137" cy="83"/>
                </a:xfrm>
              </p:grpSpPr>
              <p:sp>
                <p:nvSpPr>
                  <p:cNvPr id="1056" name="Freeform 113"/>
                  <p:cNvSpPr>
                    <a:spLocks/>
                  </p:cNvSpPr>
                  <p:nvPr/>
                </p:nvSpPr>
                <p:spPr bwMode="auto">
                  <a:xfrm>
                    <a:off x="217" y="799"/>
                    <a:ext cx="46" cy="83"/>
                  </a:xfrm>
                  <a:custGeom>
                    <a:avLst/>
                    <a:gdLst>
                      <a:gd name="T0" fmla="*/ 23 w 46"/>
                      <a:gd name="T1" fmla="*/ 1 h 129"/>
                      <a:gd name="T2" fmla="*/ 0 w 46"/>
                      <a:gd name="T3" fmla="*/ 68 h 129"/>
                      <a:gd name="T4" fmla="*/ 20 w 46"/>
                      <a:gd name="T5" fmla="*/ 83 h 129"/>
                      <a:gd name="T6" fmla="*/ 46 w 46"/>
                      <a:gd name="T7" fmla="*/ 68 h 129"/>
                      <a:gd name="T8" fmla="*/ 23 w 46"/>
                      <a:gd name="T9" fmla="*/ 1 h 12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6" h="129">
                        <a:moveTo>
                          <a:pt x="23" y="1"/>
                        </a:moveTo>
                        <a:cubicBezTo>
                          <a:pt x="8" y="2"/>
                          <a:pt x="0" y="83"/>
                          <a:pt x="0" y="106"/>
                        </a:cubicBezTo>
                        <a:cubicBezTo>
                          <a:pt x="0" y="127"/>
                          <a:pt x="12" y="129"/>
                          <a:pt x="20" y="129"/>
                        </a:cubicBezTo>
                        <a:cubicBezTo>
                          <a:pt x="28" y="129"/>
                          <a:pt x="46" y="127"/>
                          <a:pt x="46" y="106"/>
                        </a:cubicBezTo>
                        <a:cubicBezTo>
                          <a:pt x="46" y="85"/>
                          <a:pt x="38" y="0"/>
                          <a:pt x="23" y="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57" name="Freeform 114"/>
                  <p:cNvSpPr>
                    <a:spLocks/>
                  </p:cNvSpPr>
                  <p:nvPr/>
                </p:nvSpPr>
                <p:spPr bwMode="auto">
                  <a:xfrm>
                    <a:off x="262" y="799"/>
                    <a:ext cx="46" cy="83"/>
                  </a:xfrm>
                  <a:custGeom>
                    <a:avLst/>
                    <a:gdLst>
                      <a:gd name="T0" fmla="*/ 23 w 46"/>
                      <a:gd name="T1" fmla="*/ 1 h 129"/>
                      <a:gd name="T2" fmla="*/ 0 w 46"/>
                      <a:gd name="T3" fmla="*/ 68 h 129"/>
                      <a:gd name="T4" fmla="*/ 20 w 46"/>
                      <a:gd name="T5" fmla="*/ 83 h 129"/>
                      <a:gd name="T6" fmla="*/ 46 w 46"/>
                      <a:gd name="T7" fmla="*/ 68 h 129"/>
                      <a:gd name="T8" fmla="*/ 23 w 46"/>
                      <a:gd name="T9" fmla="*/ 1 h 12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6" h="129">
                        <a:moveTo>
                          <a:pt x="23" y="1"/>
                        </a:moveTo>
                        <a:cubicBezTo>
                          <a:pt x="8" y="2"/>
                          <a:pt x="0" y="83"/>
                          <a:pt x="0" y="106"/>
                        </a:cubicBezTo>
                        <a:cubicBezTo>
                          <a:pt x="0" y="127"/>
                          <a:pt x="12" y="129"/>
                          <a:pt x="20" y="129"/>
                        </a:cubicBezTo>
                        <a:cubicBezTo>
                          <a:pt x="28" y="129"/>
                          <a:pt x="46" y="127"/>
                          <a:pt x="46" y="106"/>
                        </a:cubicBezTo>
                        <a:cubicBezTo>
                          <a:pt x="46" y="85"/>
                          <a:pt x="38" y="0"/>
                          <a:pt x="23" y="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58" name="Freeform 115"/>
                  <p:cNvSpPr>
                    <a:spLocks/>
                  </p:cNvSpPr>
                  <p:nvPr/>
                </p:nvSpPr>
                <p:spPr bwMode="auto">
                  <a:xfrm>
                    <a:off x="308" y="799"/>
                    <a:ext cx="46" cy="83"/>
                  </a:xfrm>
                  <a:custGeom>
                    <a:avLst/>
                    <a:gdLst>
                      <a:gd name="T0" fmla="*/ 23 w 46"/>
                      <a:gd name="T1" fmla="*/ 1 h 129"/>
                      <a:gd name="T2" fmla="*/ 0 w 46"/>
                      <a:gd name="T3" fmla="*/ 68 h 129"/>
                      <a:gd name="T4" fmla="*/ 20 w 46"/>
                      <a:gd name="T5" fmla="*/ 83 h 129"/>
                      <a:gd name="T6" fmla="*/ 46 w 46"/>
                      <a:gd name="T7" fmla="*/ 68 h 129"/>
                      <a:gd name="T8" fmla="*/ 23 w 46"/>
                      <a:gd name="T9" fmla="*/ 1 h 12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6" h="129">
                        <a:moveTo>
                          <a:pt x="23" y="1"/>
                        </a:moveTo>
                        <a:cubicBezTo>
                          <a:pt x="8" y="2"/>
                          <a:pt x="0" y="83"/>
                          <a:pt x="0" y="106"/>
                        </a:cubicBezTo>
                        <a:cubicBezTo>
                          <a:pt x="0" y="127"/>
                          <a:pt x="12" y="129"/>
                          <a:pt x="20" y="129"/>
                        </a:cubicBezTo>
                        <a:cubicBezTo>
                          <a:pt x="28" y="129"/>
                          <a:pt x="46" y="127"/>
                          <a:pt x="46" y="106"/>
                        </a:cubicBezTo>
                        <a:cubicBezTo>
                          <a:pt x="46" y="85"/>
                          <a:pt x="38" y="0"/>
                          <a:pt x="23" y="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1052" name="Oval 116"/>
              <p:cNvSpPr>
                <a:spLocks noChangeArrowheads="1"/>
              </p:cNvSpPr>
              <p:nvPr/>
            </p:nvSpPr>
            <p:spPr bwMode="auto">
              <a:xfrm>
                <a:off x="398" y="663"/>
                <a:ext cx="46" cy="4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53" name="Oval 117"/>
              <p:cNvSpPr>
                <a:spLocks noChangeArrowheads="1"/>
              </p:cNvSpPr>
              <p:nvPr/>
            </p:nvSpPr>
            <p:spPr bwMode="auto">
              <a:xfrm>
                <a:off x="535" y="663"/>
                <a:ext cx="46" cy="4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2" name="円/楕円 1"/>
          <p:cNvSpPr/>
          <p:nvPr/>
        </p:nvSpPr>
        <p:spPr bwMode="auto">
          <a:xfrm>
            <a:off x="808685" y="1710305"/>
            <a:ext cx="4029156" cy="171019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3" name="円/楕円 72"/>
          <p:cNvSpPr/>
          <p:nvPr/>
        </p:nvSpPr>
        <p:spPr bwMode="auto">
          <a:xfrm>
            <a:off x="5109765" y="1710305"/>
            <a:ext cx="4029156" cy="171019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4" name="円/楕円 73"/>
          <p:cNvSpPr/>
          <p:nvPr/>
        </p:nvSpPr>
        <p:spPr bwMode="auto">
          <a:xfrm>
            <a:off x="808685" y="4734493"/>
            <a:ext cx="4029156" cy="171019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5" name="円/楕円 74"/>
          <p:cNvSpPr/>
          <p:nvPr/>
        </p:nvSpPr>
        <p:spPr bwMode="auto">
          <a:xfrm>
            <a:off x="5109765" y="4734493"/>
            <a:ext cx="4029156" cy="171019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6" name="円/楕円 75"/>
          <p:cNvSpPr/>
          <p:nvPr/>
        </p:nvSpPr>
        <p:spPr bwMode="auto">
          <a:xfrm>
            <a:off x="2902703" y="3222399"/>
            <a:ext cx="4029156" cy="171019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-15494" y="0"/>
            <a:ext cx="9921493" cy="6858000"/>
            <a:chOff x="344488" y="404813"/>
            <a:chExt cx="9145587" cy="6192837"/>
          </a:xfrm>
        </p:grpSpPr>
        <p:sp>
          <p:nvSpPr>
            <p:cNvPr id="1026" name="Rectangle 2"/>
            <p:cNvSpPr>
              <a:spLocks noChangeArrowheads="1"/>
            </p:cNvSpPr>
            <p:nvPr/>
          </p:nvSpPr>
          <p:spPr bwMode="auto">
            <a:xfrm>
              <a:off x="344488" y="5589588"/>
              <a:ext cx="9145587" cy="1008062"/>
            </a:xfrm>
            <a:prstGeom prst="rect">
              <a:avLst/>
            </a:prstGeom>
            <a:solidFill>
              <a:srgbClr val="66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27" name="Rectangle 4"/>
            <p:cNvSpPr>
              <a:spLocks noChangeArrowheads="1"/>
            </p:cNvSpPr>
            <p:nvPr/>
          </p:nvSpPr>
          <p:spPr bwMode="auto">
            <a:xfrm>
              <a:off x="344488" y="4581525"/>
              <a:ext cx="9145587" cy="1008063"/>
            </a:xfrm>
            <a:prstGeom prst="rect">
              <a:avLst/>
            </a:prstGeom>
            <a:solidFill>
              <a:srgbClr val="714B2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28" name="Rectangle 5"/>
            <p:cNvSpPr>
              <a:spLocks noChangeArrowheads="1"/>
            </p:cNvSpPr>
            <p:nvPr/>
          </p:nvSpPr>
          <p:spPr bwMode="auto">
            <a:xfrm>
              <a:off x="344488" y="3573463"/>
              <a:ext cx="9145587" cy="1008062"/>
            </a:xfrm>
            <a:prstGeom prst="rect">
              <a:avLst/>
            </a:prstGeom>
            <a:solidFill>
              <a:srgbClr val="AD733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29" name="Rectangle 6"/>
            <p:cNvSpPr>
              <a:spLocks noChangeArrowheads="1"/>
            </p:cNvSpPr>
            <p:nvPr/>
          </p:nvSpPr>
          <p:spPr bwMode="auto">
            <a:xfrm>
              <a:off x="344488" y="2565400"/>
              <a:ext cx="9145587" cy="1008063"/>
            </a:xfrm>
            <a:prstGeom prst="rect">
              <a:avLst/>
            </a:prstGeom>
            <a:solidFill>
              <a:srgbClr val="BF7F3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30" name="Rectangle 7"/>
            <p:cNvSpPr>
              <a:spLocks noChangeArrowheads="1"/>
            </p:cNvSpPr>
            <p:nvPr/>
          </p:nvSpPr>
          <p:spPr bwMode="auto">
            <a:xfrm>
              <a:off x="344488" y="1557338"/>
              <a:ext cx="9145587" cy="1008062"/>
            </a:xfrm>
            <a:prstGeom prst="rect">
              <a:avLst/>
            </a:prstGeom>
            <a:solidFill>
              <a:srgbClr val="FFCC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31" name="Rectangle 9"/>
            <p:cNvSpPr>
              <a:spLocks noChangeArrowheads="1"/>
            </p:cNvSpPr>
            <p:nvPr/>
          </p:nvSpPr>
          <p:spPr bwMode="auto">
            <a:xfrm>
              <a:off x="344488" y="404813"/>
              <a:ext cx="9145587" cy="649287"/>
            </a:xfrm>
            <a:prstGeom prst="rect">
              <a:avLst/>
            </a:prstGeom>
            <a:gradFill rotWithShape="1">
              <a:gsLst>
                <a:gs pos="0">
                  <a:srgbClr val="66CCFF"/>
                </a:gs>
                <a:gs pos="100000">
                  <a:srgbClr val="CAED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32" name="Rectangle 11"/>
            <p:cNvSpPr>
              <a:spLocks noChangeArrowheads="1"/>
            </p:cNvSpPr>
            <p:nvPr/>
          </p:nvSpPr>
          <p:spPr bwMode="auto">
            <a:xfrm>
              <a:off x="344488" y="1052513"/>
              <a:ext cx="9145587" cy="504825"/>
            </a:xfrm>
            <a:prstGeom prst="rect">
              <a:avLst/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33" name="Oval 12"/>
            <p:cNvSpPr>
              <a:spLocks noChangeArrowheads="1"/>
            </p:cNvSpPr>
            <p:nvPr/>
          </p:nvSpPr>
          <p:spPr bwMode="auto">
            <a:xfrm>
              <a:off x="560388" y="1196975"/>
              <a:ext cx="504825" cy="2159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34" name="Freeform 14"/>
            <p:cNvSpPr>
              <a:spLocks/>
            </p:cNvSpPr>
            <p:nvPr/>
          </p:nvSpPr>
          <p:spPr bwMode="auto">
            <a:xfrm>
              <a:off x="3944938" y="836613"/>
              <a:ext cx="576262" cy="288925"/>
            </a:xfrm>
            <a:custGeom>
              <a:avLst/>
              <a:gdLst>
                <a:gd name="T0" fmla="*/ 0 w 363"/>
                <a:gd name="T1" fmla="*/ 288925 h 182"/>
                <a:gd name="T2" fmla="*/ 287337 w 363"/>
                <a:gd name="T3" fmla="*/ 0 h 182"/>
                <a:gd name="T4" fmla="*/ 215900 w 363"/>
                <a:gd name="T5" fmla="*/ 215900 h 182"/>
                <a:gd name="T6" fmla="*/ 431800 w 363"/>
                <a:gd name="T7" fmla="*/ 0 h 182"/>
                <a:gd name="T8" fmla="*/ 360362 w 363"/>
                <a:gd name="T9" fmla="*/ 215900 h 182"/>
                <a:gd name="T10" fmla="*/ 576262 w 363"/>
                <a:gd name="T11" fmla="*/ 0 h 182"/>
                <a:gd name="T12" fmla="*/ 503237 w 363"/>
                <a:gd name="T13" fmla="*/ 288925 h 1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3" h="182">
                  <a:moveTo>
                    <a:pt x="0" y="182"/>
                  </a:moveTo>
                  <a:lnTo>
                    <a:pt x="181" y="0"/>
                  </a:lnTo>
                  <a:lnTo>
                    <a:pt x="136" y="136"/>
                  </a:lnTo>
                  <a:lnTo>
                    <a:pt x="272" y="0"/>
                  </a:lnTo>
                  <a:lnTo>
                    <a:pt x="227" y="136"/>
                  </a:lnTo>
                  <a:lnTo>
                    <a:pt x="363" y="0"/>
                  </a:lnTo>
                  <a:lnTo>
                    <a:pt x="317" y="182"/>
                  </a:lnTo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5" name="Freeform 15"/>
            <p:cNvSpPr>
              <a:spLocks/>
            </p:cNvSpPr>
            <p:nvPr/>
          </p:nvSpPr>
          <p:spPr bwMode="auto">
            <a:xfrm>
              <a:off x="8697913" y="836613"/>
              <a:ext cx="576262" cy="288925"/>
            </a:xfrm>
            <a:custGeom>
              <a:avLst/>
              <a:gdLst>
                <a:gd name="T0" fmla="*/ 0 w 363"/>
                <a:gd name="T1" fmla="*/ 288925 h 182"/>
                <a:gd name="T2" fmla="*/ 287337 w 363"/>
                <a:gd name="T3" fmla="*/ 0 h 182"/>
                <a:gd name="T4" fmla="*/ 215900 w 363"/>
                <a:gd name="T5" fmla="*/ 215900 h 182"/>
                <a:gd name="T6" fmla="*/ 431800 w 363"/>
                <a:gd name="T7" fmla="*/ 0 h 182"/>
                <a:gd name="T8" fmla="*/ 360362 w 363"/>
                <a:gd name="T9" fmla="*/ 215900 h 182"/>
                <a:gd name="T10" fmla="*/ 576262 w 363"/>
                <a:gd name="T11" fmla="*/ 0 h 182"/>
                <a:gd name="T12" fmla="*/ 503237 w 363"/>
                <a:gd name="T13" fmla="*/ 288925 h 1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3" h="182">
                  <a:moveTo>
                    <a:pt x="0" y="182"/>
                  </a:moveTo>
                  <a:lnTo>
                    <a:pt x="181" y="0"/>
                  </a:lnTo>
                  <a:lnTo>
                    <a:pt x="136" y="136"/>
                  </a:lnTo>
                  <a:lnTo>
                    <a:pt x="272" y="0"/>
                  </a:lnTo>
                  <a:lnTo>
                    <a:pt x="227" y="136"/>
                  </a:lnTo>
                  <a:lnTo>
                    <a:pt x="363" y="0"/>
                  </a:lnTo>
                  <a:lnTo>
                    <a:pt x="317" y="182"/>
                  </a:lnTo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6" name="Freeform 16"/>
            <p:cNvSpPr>
              <a:spLocks/>
            </p:cNvSpPr>
            <p:nvPr/>
          </p:nvSpPr>
          <p:spPr bwMode="auto">
            <a:xfrm>
              <a:off x="6753225" y="836613"/>
              <a:ext cx="576263" cy="288925"/>
            </a:xfrm>
            <a:custGeom>
              <a:avLst/>
              <a:gdLst>
                <a:gd name="T0" fmla="*/ 0 w 363"/>
                <a:gd name="T1" fmla="*/ 288925 h 182"/>
                <a:gd name="T2" fmla="*/ 287338 w 363"/>
                <a:gd name="T3" fmla="*/ 0 h 182"/>
                <a:gd name="T4" fmla="*/ 215900 w 363"/>
                <a:gd name="T5" fmla="*/ 215900 h 182"/>
                <a:gd name="T6" fmla="*/ 431800 w 363"/>
                <a:gd name="T7" fmla="*/ 0 h 182"/>
                <a:gd name="T8" fmla="*/ 360363 w 363"/>
                <a:gd name="T9" fmla="*/ 215900 h 182"/>
                <a:gd name="T10" fmla="*/ 576263 w 363"/>
                <a:gd name="T11" fmla="*/ 0 h 182"/>
                <a:gd name="T12" fmla="*/ 503238 w 363"/>
                <a:gd name="T13" fmla="*/ 288925 h 1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3" h="182">
                  <a:moveTo>
                    <a:pt x="0" y="182"/>
                  </a:moveTo>
                  <a:lnTo>
                    <a:pt x="181" y="0"/>
                  </a:lnTo>
                  <a:lnTo>
                    <a:pt x="136" y="136"/>
                  </a:lnTo>
                  <a:lnTo>
                    <a:pt x="272" y="0"/>
                  </a:lnTo>
                  <a:lnTo>
                    <a:pt x="227" y="136"/>
                  </a:lnTo>
                  <a:lnTo>
                    <a:pt x="363" y="0"/>
                  </a:lnTo>
                  <a:lnTo>
                    <a:pt x="317" y="182"/>
                  </a:lnTo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7" name="Freeform 17"/>
            <p:cNvSpPr>
              <a:spLocks/>
            </p:cNvSpPr>
            <p:nvPr/>
          </p:nvSpPr>
          <p:spPr bwMode="auto">
            <a:xfrm>
              <a:off x="1423988" y="836613"/>
              <a:ext cx="576262" cy="288925"/>
            </a:xfrm>
            <a:custGeom>
              <a:avLst/>
              <a:gdLst>
                <a:gd name="T0" fmla="*/ 0 w 363"/>
                <a:gd name="T1" fmla="*/ 288925 h 182"/>
                <a:gd name="T2" fmla="*/ 287337 w 363"/>
                <a:gd name="T3" fmla="*/ 0 h 182"/>
                <a:gd name="T4" fmla="*/ 215900 w 363"/>
                <a:gd name="T5" fmla="*/ 215900 h 182"/>
                <a:gd name="T6" fmla="*/ 431800 w 363"/>
                <a:gd name="T7" fmla="*/ 0 h 182"/>
                <a:gd name="T8" fmla="*/ 360362 w 363"/>
                <a:gd name="T9" fmla="*/ 215900 h 182"/>
                <a:gd name="T10" fmla="*/ 576262 w 363"/>
                <a:gd name="T11" fmla="*/ 0 h 182"/>
                <a:gd name="T12" fmla="*/ 503237 w 363"/>
                <a:gd name="T13" fmla="*/ 288925 h 1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3" h="182">
                  <a:moveTo>
                    <a:pt x="0" y="182"/>
                  </a:moveTo>
                  <a:lnTo>
                    <a:pt x="181" y="0"/>
                  </a:lnTo>
                  <a:lnTo>
                    <a:pt x="136" y="136"/>
                  </a:lnTo>
                  <a:lnTo>
                    <a:pt x="272" y="0"/>
                  </a:lnTo>
                  <a:lnTo>
                    <a:pt x="227" y="136"/>
                  </a:lnTo>
                  <a:lnTo>
                    <a:pt x="363" y="0"/>
                  </a:lnTo>
                  <a:lnTo>
                    <a:pt x="317" y="182"/>
                  </a:lnTo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43" name="Group 66"/>
            <p:cNvGrpSpPr>
              <a:grpSpLocks/>
            </p:cNvGrpSpPr>
            <p:nvPr/>
          </p:nvGrpSpPr>
          <p:grpSpPr bwMode="auto">
            <a:xfrm>
              <a:off x="615950" y="1008063"/>
              <a:ext cx="393700" cy="357187"/>
              <a:chOff x="217" y="527"/>
              <a:chExt cx="499" cy="453"/>
            </a:xfrm>
          </p:grpSpPr>
          <p:sp>
            <p:nvSpPr>
              <p:cNvPr id="1070" name="Freeform 67"/>
              <p:cNvSpPr>
                <a:spLocks/>
              </p:cNvSpPr>
              <p:nvPr/>
            </p:nvSpPr>
            <p:spPr bwMode="auto">
              <a:xfrm>
                <a:off x="308" y="572"/>
                <a:ext cx="362" cy="408"/>
              </a:xfrm>
              <a:custGeom>
                <a:avLst/>
                <a:gdLst>
                  <a:gd name="T0" fmla="*/ 181 w 362"/>
                  <a:gd name="T1" fmla="*/ 0 h 408"/>
                  <a:gd name="T2" fmla="*/ 0 w 362"/>
                  <a:gd name="T3" fmla="*/ 317 h 408"/>
                  <a:gd name="T4" fmla="*/ 181 w 362"/>
                  <a:gd name="T5" fmla="*/ 408 h 408"/>
                  <a:gd name="T6" fmla="*/ 362 w 362"/>
                  <a:gd name="T7" fmla="*/ 317 h 408"/>
                  <a:gd name="T8" fmla="*/ 181 w 362"/>
                  <a:gd name="T9" fmla="*/ 0 h 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62" h="408">
                    <a:moveTo>
                      <a:pt x="181" y="0"/>
                    </a:moveTo>
                    <a:cubicBezTo>
                      <a:pt x="53" y="0"/>
                      <a:pt x="0" y="249"/>
                      <a:pt x="0" y="317"/>
                    </a:cubicBezTo>
                    <a:cubicBezTo>
                      <a:pt x="0" y="385"/>
                      <a:pt x="121" y="408"/>
                      <a:pt x="181" y="408"/>
                    </a:cubicBezTo>
                    <a:cubicBezTo>
                      <a:pt x="241" y="408"/>
                      <a:pt x="362" y="385"/>
                      <a:pt x="362" y="317"/>
                    </a:cubicBezTo>
                    <a:cubicBezTo>
                      <a:pt x="362" y="249"/>
                      <a:pt x="309" y="0"/>
                      <a:pt x="181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071" name="Group 68"/>
              <p:cNvGrpSpPr>
                <a:grpSpLocks/>
              </p:cNvGrpSpPr>
              <p:nvPr/>
            </p:nvGrpSpPr>
            <p:grpSpPr bwMode="auto">
              <a:xfrm rot="591949" flipH="1">
                <a:off x="308" y="572"/>
                <a:ext cx="181" cy="46"/>
                <a:chOff x="535" y="572"/>
                <a:chExt cx="162" cy="91"/>
              </a:xfrm>
            </p:grpSpPr>
            <p:sp>
              <p:nvSpPr>
                <p:cNvPr id="1092" name="AutoShape 69"/>
                <p:cNvSpPr>
                  <a:spLocks noChangeArrowheads="1"/>
                </p:cNvSpPr>
                <p:nvPr/>
              </p:nvSpPr>
              <p:spPr bwMode="auto">
                <a:xfrm rot="5400000">
                  <a:off x="587" y="520"/>
                  <a:ext cx="31" cy="136"/>
                </a:xfrm>
                <a:prstGeom prst="moon">
                  <a:avLst>
                    <a:gd name="adj" fmla="val 58694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093" name="AutoShape 70"/>
                <p:cNvSpPr>
                  <a:spLocks noChangeArrowheads="1"/>
                </p:cNvSpPr>
                <p:nvPr/>
              </p:nvSpPr>
              <p:spPr bwMode="auto">
                <a:xfrm rot="5400000">
                  <a:off x="601" y="550"/>
                  <a:ext cx="30" cy="136"/>
                </a:xfrm>
                <a:prstGeom prst="moon">
                  <a:avLst>
                    <a:gd name="adj" fmla="val 58694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094" name="AutoShape 71"/>
                <p:cNvSpPr>
                  <a:spLocks noChangeArrowheads="1"/>
                </p:cNvSpPr>
                <p:nvPr/>
              </p:nvSpPr>
              <p:spPr bwMode="auto">
                <a:xfrm rot="5400000">
                  <a:off x="613" y="580"/>
                  <a:ext cx="31" cy="136"/>
                </a:xfrm>
                <a:prstGeom prst="moon">
                  <a:avLst>
                    <a:gd name="adj" fmla="val 58694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1072" name="Group 72"/>
              <p:cNvGrpSpPr>
                <a:grpSpLocks/>
              </p:cNvGrpSpPr>
              <p:nvPr/>
            </p:nvGrpSpPr>
            <p:grpSpPr bwMode="auto">
              <a:xfrm rot="-591949">
                <a:off x="489" y="572"/>
                <a:ext cx="181" cy="46"/>
                <a:chOff x="535" y="572"/>
                <a:chExt cx="162" cy="91"/>
              </a:xfrm>
            </p:grpSpPr>
            <p:sp>
              <p:nvSpPr>
                <p:cNvPr id="1089" name="AutoShape 73"/>
                <p:cNvSpPr>
                  <a:spLocks noChangeArrowheads="1"/>
                </p:cNvSpPr>
                <p:nvPr/>
              </p:nvSpPr>
              <p:spPr bwMode="auto">
                <a:xfrm rot="5400000">
                  <a:off x="587" y="520"/>
                  <a:ext cx="31" cy="136"/>
                </a:xfrm>
                <a:prstGeom prst="moon">
                  <a:avLst>
                    <a:gd name="adj" fmla="val 58694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090" name="AutoShape 74"/>
                <p:cNvSpPr>
                  <a:spLocks noChangeArrowheads="1"/>
                </p:cNvSpPr>
                <p:nvPr/>
              </p:nvSpPr>
              <p:spPr bwMode="auto">
                <a:xfrm rot="5400000">
                  <a:off x="601" y="550"/>
                  <a:ext cx="30" cy="136"/>
                </a:xfrm>
                <a:prstGeom prst="moon">
                  <a:avLst>
                    <a:gd name="adj" fmla="val 58694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091" name="AutoShape 75"/>
                <p:cNvSpPr>
                  <a:spLocks noChangeArrowheads="1"/>
                </p:cNvSpPr>
                <p:nvPr/>
              </p:nvSpPr>
              <p:spPr bwMode="auto">
                <a:xfrm rot="5400000">
                  <a:off x="613" y="580"/>
                  <a:ext cx="31" cy="136"/>
                </a:xfrm>
                <a:prstGeom prst="moon">
                  <a:avLst>
                    <a:gd name="adj" fmla="val 58694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1073" name="Oval 76"/>
              <p:cNvSpPr>
                <a:spLocks noChangeArrowheads="1"/>
              </p:cNvSpPr>
              <p:nvPr/>
            </p:nvSpPr>
            <p:spPr bwMode="auto">
              <a:xfrm>
                <a:off x="444" y="527"/>
                <a:ext cx="91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74" name="Oval 77"/>
              <p:cNvSpPr>
                <a:spLocks noChangeArrowheads="1"/>
              </p:cNvSpPr>
              <p:nvPr/>
            </p:nvSpPr>
            <p:spPr bwMode="auto">
              <a:xfrm flipH="1">
                <a:off x="491" y="543"/>
                <a:ext cx="24" cy="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1075" name="Group 78"/>
              <p:cNvGrpSpPr>
                <a:grpSpLocks/>
              </p:cNvGrpSpPr>
              <p:nvPr/>
            </p:nvGrpSpPr>
            <p:grpSpPr bwMode="auto">
              <a:xfrm>
                <a:off x="217" y="799"/>
                <a:ext cx="181" cy="175"/>
                <a:chOff x="217" y="805"/>
                <a:chExt cx="181" cy="175"/>
              </a:xfrm>
            </p:grpSpPr>
            <p:sp>
              <p:nvSpPr>
                <p:cNvPr id="1084" name="Freeform 79"/>
                <p:cNvSpPr>
                  <a:spLocks/>
                </p:cNvSpPr>
                <p:nvPr/>
              </p:nvSpPr>
              <p:spPr bwMode="auto">
                <a:xfrm>
                  <a:off x="217" y="845"/>
                  <a:ext cx="181" cy="135"/>
                </a:xfrm>
                <a:custGeom>
                  <a:avLst/>
                  <a:gdLst>
                    <a:gd name="T0" fmla="*/ 91 w 181"/>
                    <a:gd name="T1" fmla="*/ 0 h 135"/>
                    <a:gd name="T2" fmla="*/ 0 w 181"/>
                    <a:gd name="T3" fmla="*/ 105 h 135"/>
                    <a:gd name="T4" fmla="*/ 91 w 181"/>
                    <a:gd name="T5" fmla="*/ 135 h 135"/>
                    <a:gd name="T6" fmla="*/ 181 w 181"/>
                    <a:gd name="T7" fmla="*/ 105 h 135"/>
                    <a:gd name="T8" fmla="*/ 91 w 181"/>
                    <a:gd name="T9" fmla="*/ 0 h 1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81" h="135">
                      <a:moveTo>
                        <a:pt x="91" y="0"/>
                      </a:moveTo>
                      <a:cubicBezTo>
                        <a:pt x="1" y="0"/>
                        <a:pt x="0" y="82"/>
                        <a:pt x="0" y="105"/>
                      </a:cubicBezTo>
                      <a:cubicBezTo>
                        <a:pt x="0" y="127"/>
                        <a:pt x="61" y="135"/>
                        <a:pt x="91" y="135"/>
                      </a:cubicBezTo>
                      <a:cubicBezTo>
                        <a:pt x="121" y="135"/>
                        <a:pt x="181" y="127"/>
                        <a:pt x="181" y="105"/>
                      </a:cubicBezTo>
                      <a:cubicBezTo>
                        <a:pt x="181" y="82"/>
                        <a:pt x="181" y="0"/>
                        <a:pt x="91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085" name="Group 80"/>
                <p:cNvGrpSpPr>
                  <a:grpSpLocks/>
                </p:cNvGrpSpPr>
                <p:nvPr/>
              </p:nvGrpSpPr>
              <p:grpSpPr bwMode="auto">
                <a:xfrm>
                  <a:off x="239" y="805"/>
                  <a:ext cx="137" cy="83"/>
                  <a:chOff x="217" y="799"/>
                  <a:chExt cx="137" cy="83"/>
                </a:xfrm>
              </p:grpSpPr>
              <p:sp>
                <p:nvSpPr>
                  <p:cNvPr id="1086" name="Freeform 81"/>
                  <p:cNvSpPr>
                    <a:spLocks/>
                  </p:cNvSpPr>
                  <p:nvPr/>
                </p:nvSpPr>
                <p:spPr bwMode="auto">
                  <a:xfrm>
                    <a:off x="217" y="799"/>
                    <a:ext cx="46" cy="83"/>
                  </a:xfrm>
                  <a:custGeom>
                    <a:avLst/>
                    <a:gdLst>
                      <a:gd name="T0" fmla="*/ 23 w 46"/>
                      <a:gd name="T1" fmla="*/ 1 h 129"/>
                      <a:gd name="T2" fmla="*/ 0 w 46"/>
                      <a:gd name="T3" fmla="*/ 68 h 129"/>
                      <a:gd name="T4" fmla="*/ 20 w 46"/>
                      <a:gd name="T5" fmla="*/ 83 h 129"/>
                      <a:gd name="T6" fmla="*/ 46 w 46"/>
                      <a:gd name="T7" fmla="*/ 68 h 129"/>
                      <a:gd name="T8" fmla="*/ 23 w 46"/>
                      <a:gd name="T9" fmla="*/ 1 h 12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6" h="129">
                        <a:moveTo>
                          <a:pt x="23" y="1"/>
                        </a:moveTo>
                        <a:cubicBezTo>
                          <a:pt x="8" y="2"/>
                          <a:pt x="0" y="83"/>
                          <a:pt x="0" y="106"/>
                        </a:cubicBezTo>
                        <a:cubicBezTo>
                          <a:pt x="0" y="127"/>
                          <a:pt x="12" y="129"/>
                          <a:pt x="20" y="129"/>
                        </a:cubicBezTo>
                        <a:cubicBezTo>
                          <a:pt x="28" y="129"/>
                          <a:pt x="46" y="127"/>
                          <a:pt x="46" y="106"/>
                        </a:cubicBezTo>
                        <a:cubicBezTo>
                          <a:pt x="46" y="85"/>
                          <a:pt x="38" y="0"/>
                          <a:pt x="23" y="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87" name="Freeform 82"/>
                  <p:cNvSpPr>
                    <a:spLocks/>
                  </p:cNvSpPr>
                  <p:nvPr/>
                </p:nvSpPr>
                <p:spPr bwMode="auto">
                  <a:xfrm>
                    <a:off x="262" y="799"/>
                    <a:ext cx="46" cy="83"/>
                  </a:xfrm>
                  <a:custGeom>
                    <a:avLst/>
                    <a:gdLst>
                      <a:gd name="T0" fmla="*/ 23 w 46"/>
                      <a:gd name="T1" fmla="*/ 1 h 129"/>
                      <a:gd name="T2" fmla="*/ 0 w 46"/>
                      <a:gd name="T3" fmla="*/ 68 h 129"/>
                      <a:gd name="T4" fmla="*/ 20 w 46"/>
                      <a:gd name="T5" fmla="*/ 83 h 129"/>
                      <a:gd name="T6" fmla="*/ 46 w 46"/>
                      <a:gd name="T7" fmla="*/ 68 h 129"/>
                      <a:gd name="T8" fmla="*/ 23 w 46"/>
                      <a:gd name="T9" fmla="*/ 1 h 12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6" h="129">
                        <a:moveTo>
                          <a:pt x="23" y="1"/>
                        </a:moveTo>
                        <a:cubicBezTo>
                          <a:pt x="8" y="2"/>
                          <a:pt x="0" y="83"/>
                          <a:pt x="0" y="106"/>
                        </a:cubicBezTo>
                        <a:cubicBezTo>
                          <a:pt x="0" y="127"/>
                          <a:pt x="12" y="129"/>
                          <a:pt x="20" y="129"/>
                        </a:cubicBezTo>
                        <a:cubicBezTo>
                          <a:pt x="28" y="129"/>
                          <a:pt x="46" y="127"/>
                          <a:pt x="46" y="106"/>
                        </a:cubicBezTo>
                        <a:cubicBezTo>
                          <a:pt x="46" y="85"/>
                          <a:pt x="38" y="0"/>
                          <a:pt x="23" y="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88" name="Freeform 83"/>
                  <p:cNvSpPr>
                    <a:spLocks/>
                  </p:cNvSpPr>
                  <p:nvPr/>
                </p:nvSpPr>
                <p:spPr bwMode="auto">
                  <a:xfrm>
                    <a:off x="308" y="799"/>
                    <a:ext cx="46" cy="83"/>
                  </a:xfrm>
                  <a:custGeom>
                    <a:avLst/>
                    <a:gdLst>
                      <a:gd name="T0" fmla="*/ 23 w 46"/>
                      <a:gd name="T1" fmla="*/ 1 h 129"/>
                      <a:gd name="T2" fmla="*/ 0 w 46"/>
                      <a:gd name="T3" fmla="*/ 68 h 129"/>
                      <a:gd name="T4" fmla="*/ 20 w 46"/>
                      <a:gd name="T5" fmla="*/ 83 h 129"/>
                      <a:gd name="T6" fmla="*/ 46 w 46"/>
                      <a:gd name="T7" fmla="*/ 68 h 129"/>
                      <a:gd name="T8" fmla="*/ 23 w 46"/>
                      <a:gd name="T9" fmla="*/ 1 h 12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6" h="129">
                        <a:moveTo>
                          <a:pt x="23" y="1"/>
                        </a:moveTo>
                        <a:cubicBezTo>
                          <a:pt x="8" y="2"/>
                          <a:pt x="0" y="83"/>
                          <a:pt x="0" y="106"/>
                        </a:cubicBezTo>
                        <a:cubicBezTo>
                          <a:pt x="0" y="127"/>
                          <a:pt x="12" y="129"/>
                          <a:pt x="20" y="129"/>
                        </a:cubicBezTo>
                        <a:cubicBezTo>
                          <a:pt x="28" y="129"/>
                          <a:pt x="46" y="127"/>
                          <a:pt x="46" y="106"/>
                        </a:cubicBezTo>
                        <a:cubicBezTo>
                          <a:pt x="46" y="85"/>
                          <a:pt x="38" y="0"/>
                          <a:pt x="23" y="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076" name="Group 84"/>
              <p:cNvGrpSpPr>
                <a:grpSpLocks/>
              </p:cNvGrpSpPr>
              <p:nvPr/>
            </p:nvGrpSpPr>
            <p:grpSpPr bwMode="auto">
              <a:xfrm>
                <a:off x="535" y="799"/>
                <a:ext cx="181" cy="175"/>
                <a:chOff x="217" y="805"/>
                <a:chExt cx="181" cy="175"/>
              </a:xfrm>
            </p:grpSpPr>
            <p:sp>
              <p:nvSpPr>
                <p:cNvPr id="1079" name="Freeform 85"/>
                <p:cNvSpPr>
                  <a:spLocks/>
                </p:cNvSpPr>
                <p:nvPr/>
              </p:nvSpPr>
              <p:spPr bwMode="auto">
                <a:xfrm>
                  <a:off x="217" y="845"/>
                  <a:ext cx="181" cy="135"/>
                </a:xfrm>
                <a:custGeom>
                  <a:avLst/>
                  <a:gdLst>
                    <a:gd name="T0" fmla="*/ 91 w 181"/>
                    <a:gd name="T1" fmla="*/ 0 h 135"/>
                    <a:gd name="T2" fmla="*/ 0 w 181"/>
                    <a:gd name="T3" fmla="*/ 105 h 135"/>
                    <a:gd name="T4" fmla="*/ 91 w 181"/>
                    <a:gd name="T5" fmla="*/ 135 h 135"/>
                    <a:gd name="T6" fmla="*/ 181 w 181"/>
                    <a:gd name="T7" fmla="*/ 105 h 135"/>
                    <a:gd name="T8" fmla="*/ 91 w 181"/>
                    <a:gd name="T9" fmla="*/ 0 h 1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81" h="135">
                      <a:moveTo>
                        <a:pt x="91" y="0"/>
                      </a:moveTo>
                      <a:cubicBezTo>
                        <a:pt x="1" y="0"/>
                        <a:pt x="0" y="82"/>
                        <a:pt x="0" y="105"/>
                      </a:cubicBezTo>
                      <a:cubicBezTo>
                        <a:pt x="0" y="127"/>
                        <a:pt x="61" y="135"/>
                        <a:pt x="91" y="135"/>
                      </a:cubicBezTo>
                      <a:cubicBezTo>
                        <a:pt x="121" y="135"/>
                        <a:pt x="181" y="127"/>
                        <a:pt x="181" y="105"/>
                      </a:cubicBezTo>
                      <a:cubicBezTo>
                        <a:pt x="181" y="82"/>
                        <a:pt x="181" y="0"/>
                        <a:pt x="91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080" name="Group 86"/>
                <p:cNvGrpSpPr>
                  <a:grpSpLocks/>
                </p:cNvGrpSpPr>
                <p:nvPr/>
              </p:nvGrpSpPr>
              <p:grpSpPr bwMode="auto">
                <a:xfrm>
                  <a:off x="239" y="805"/>
                  <a:ext cx="137" cy="83"/>
                  <a:chOff x="217" y="799"/>
                  <a:chExt cx="137" cy="83"/>
                </a:xfrm>
              </p:grpSpPr>
              <p:sp>
                <p:nvSpPr>
                  <p:cNvPr id="1081" name="Freeform 87"/>
                  <p:cNvSpPr>
                    <a:spLocks/>
                  </p:cNvSpPr>
                  <p:nvPr/>
                </p:nvSpPr>
                <p:spPr bwMode="auto">
                  <a:xfrm>
                    <a:off x="217" y="799"/>
                    <a:ext cx="46" cy="83"/>
                  </a:xfrm>
                  <a:custGeom>
                    <a:avLst/>
                    <a:gdLst>
                      <a:gd name="T0" fmla="*/ 23 w 46"/>
                      <a:gd name="T1" fmla="*/ 1 h 129"/>
                      <a:gd name="T2" fmla="*/ 0 w 46"/>
                      <a:gd name="T3" fmla="*/ 68 h 129"/>
                      <a:gd name="T4" fmla="*/ 20 w 46"/>
                      <a:gd name="T5" fmla="*/ 83 h 129"/>
                      <a:gd name="T6" fmla="*/ 46 w 46"/>
                      <a:gd name="T7" fmla="*/ 68 h 129"/>
                      <a:gd name="T8" fmla="*/ 23 w 46"/>
                      <a:gd name="T9" fmla="*/ 1 h 12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6" h="129">
                        <a:moveTo>
                          <a:pt x="23" y="1"/>
                        </a:moveTo>
                        <a:cubicBezTo>
                          <a:pt x="8" y="2"/>
                          <a:pt x="0" y="83"/>
                          <a:pt x="0" y="106"/>
                        </a:cubicBezTo>
                        <a:cubicBezTo>
                          <a:pt x="0" y="127"/>
                          <a:pt x="12" y="129"/>
                          <a:pt x="20" y="129"/>
                        </a:cubicBezTo>
                        <a:cubicBezTo>
                          <a:pt x="28" y="129"/>
                          <a:pt x="46" y="127"/>
                          <a:pt x="46" y="106"/>
                        </a:cubicBezTo>
                        <a:cubicBezTo>
                          <a:pt x="46" y="85"/>
                          <a:pt x="38" y="0"/>
                          <a:pt x="23" y="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82" name="Freeform 88"/>
                  <p:cNvSpPr>
                    <a:spLocks/>
                  </p:cNvSpPr>
                  <p:nvPr/>
                </p:nvSpPr>
                <p:spPr bwMode="auto">
                  <a:xfrm>
                    <a:off x="262" y="799"/>
                    <a:ext cx="46" cy="83"/>
                  </a:xfrm>
                  <a:custGeom>
                    <a:avLst/>
                    <a:gdLst>
                      <a:gd name="T0" fmla="*/ 23 w 46"/>
                      <a:gd name="T1" fmla="*/ 1 h 129"/>
                      <a:gd name="T2" fmla="*/ 0 w 46"/>
                      <a:gd name="T3" fmla="*/ 68 h 129"/>
                      <a:gd name="T4" fmla="*/ 20 w 46"/>
                      <a:gd name="T5" fmla="*/ 83 h 129"/>
                      <a:gd name="T6" fmla="*/ 46 w 46"/>
                      <a:gd name="T7" fmla="*/ 68 h 129"/>
                      <a:gd name="T8" fmla="*/ 23 w 46"/>
                      <a:gd name="T9" fmla="*/ 1 h 12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6" h="129">
                        <a:moveTo>
                          <a:pt x="23" y="1"/>
                        </a:moveTo>
                        <a:cubicBezTo>
                          <a:pt x="8" y="2"/>
                          <a:pt x="0" y="83"/>
                          <a:pt x="0" y="106"/>
                        </a:cubicBezTo>
                        <a:cubicBezTo>
                          <a:pt x="0" y="127"/>
                          <a:pt x="12" y="129"/>
                          <a:pt x="20" y="129"/>
                        </a:cubicBezTo>
                        <a:cubicBezTo>
                          <a:pt x="28" y="129"/>
                          <a:pt x="46" y="127"/>
                          <a:pt x="46" y="106"/>
                        </a:cubicBezTo>
                        <a:cubicBezTo>
                          <a:pt x="46" y="85"/>
                          <a:pt x="38" y="0"/>
                          <a:pt x="23" y="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83" name="Freeform 89"/>
                  <p:cNvSpPr>
                    <a:spLocks/>
                  </p:cNvSpPr>
                  <p:nvPr/>
                </p:nvSpPr>
                <p:spPr bwMode="auto">
                  <a:xfrm>
                    <a:off x="308" y="799"/>
                    <a:ext cx="46" cy="83"/>
                  </a:xfrm>
                  <a:custGeom>
                    <a:avLst/>
                    <a:gdLst>
                      <a:gd name="T0" fmla="*/ 23 w 46"/>
                      <a:gd name="T1" fmla="*/ 1 h 129"/>
                      <a:gd name="T2" fmla="*/ 0 w 46"/>
                      <a:gd name="T3" fmla="*/ 68 h 129"/>
                      <a:gd name="T4" fmla="*/ 20 w 46"/>
                      <a:gd name="T5" fmla="*/ 83 h 129"/>
                      <a:gd name="T6" fmla="*/ 46 w 46"/>
                      <a:gd name="T7" fmla="*/ 68 h 129"/>
                      <a:gd name="T8" fmla="*/ 23 w 46"/>
                      <a:gd name="T9" fmla="*/ 1 h 12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6" h="129">
                        <a:moveTo>
                          <a:pt x="23" y="1"/>
                        </a:moveTo>
                        <a:cubicBezTo>
                          <a:pt x="8" y="2"/>
                          <a:pt x="0" y="83"/>
                          <a:pt x="0" y="106"/>
                        </a:cubicBezTo>
                        <a:cubicBezTo>
                          <a:pt x="0" y="127"/>
                          <a:pt x="12" y="129"/>
                          <a:pt x="20" y="129"/>
                        </a:cubicBezTo>
                        <a:cubicBezTo>
                          <a:pt x="28" y="129"/>
                          <a:pt x="46" y="127"/>
                          <a:pt x="46" y="106"/>
                        </a:cubicBezTo>
                        <a:cubicBezTo>
                          <a:pt x="46" y="85"/>
                          <a:pt x="38" y="0"/>
                          <a:pt x="23" y="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1077" name="Oval 90"/>
              <p:cNvSpPr>
                <a:spLocks noChangeArrowheads="1"/>
              </p:cNvSpPr>
              <p:nvPr/>
            </p:nvSpPr>
            <p:spPr bwMode="auto">
              <a:xfrm>
                <a:off x="398" y="663"/>
                <a:ext cx="46" cy="4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78" name="Oval 91"/>
              <p:cNvSpPr>
                <a:spLocks noChangeArrowheads="1"/>
              </p:cNvSpPr>
              <p:nvPr/>
            </p:nvSpPr>
            <p:spPr bwMode="auto">
              <a:xfrm>
                <a:off x="535" y="663"/>
                <a:ext cx="46" cy="4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044" name="Group 92"/>
            <p:cNvGrpSpPr>
              <a:grpSpLocks/>
            </p:cNvGrpSpPr>
            <p:nvPr/>
          </p:nvGrpSpPr>
          <p:grpSpPr bwMode="auto">
            <a:xfrm>
              <a:off x="8103350" y="648494"/>
              <a:ext cx="792163" cy="719137"/>
              <a:chOff x="217" y="527"/>
              <a:chExt cx="499" cy="453"/>
            </a:xfrm>
          </p:grpSpPr>
          <p:sp>
            <p:nvSpPr>
              <p:cNvPr id="1045" name="Freeform 93"/>
              <p:cNvSpPr>
                <a:spLocks/>
              </p:cNvSpPr>
              <p:nvPr/>
            </p:nvSpPr>
            <p:spPr bwMode="auto">
              <a:xfrm>
                <a:off x="308" y="572"/>
                <a:ext cx="362" cy="408"/>
              </a:xfrm>
              <a:custGeom>
                <a:avLst/>
                <a:gdLst>
                  <a:gd name="T0" fmla="*/ 181 w 362"/>
                  <a:gd name="T1" fmla="*/ 0 h 408"/>
                  <a:gd name="T2" fmla="*/ 0 w 362"/>
                  <a:gd name="T3" fmla="*/ 317 h 408"/>
                  <a:gd name="T4" fmla="*/ 181 w 362"/>
                  <a:gd name="T5" fmla="*/ 408 h 408"/>
                  <a:gd name="T6" fmla="*/ 362 w 362"/>
                  <a:gd name="T7" fmla="*/ 317 h 408"/>
                  <a:gd name="T8" fmla="*/ 181 w 362"/>
                  <a:gd name="T9" fmla="*/ 0 h 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62" h="408">
                    <a:moveTo>
                      <a:pt x="181" y="0"/>
                    </a:moveTo>
                    <a:cubicBezTo>
                      <a:pt x="53" y="0"/>
                      <a:pt x="0" y="249"/>
                      <a:pt x="0" y="317"/>
                    </a:cubicBezTo>
                    <a:cubicBezTo>
                      <a:pt x="0" y="385"/>
                      <a:pt x="121" y="408"/>
                      <a:pt x="181" y="408"/>
                    </a:cubicBezTo>
                    <a:cubicBezTo>
                      <a:pt x="241" y="408"/>
                      <a:pt x="362" y="385"/>
                      <a:pt x="362" y="317"/>
                    </a:cubicBezTo>
                    <a:cubicBezTo>
                      <a:pt x="362" y="249"/>
                      <a:pt x="309" y="0"/>
                      <a:pt x="181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046" name="Group 94"/>
              <p:cNvGrpSpPr>
                <a:grpSpLocks/>
              </p:cNvGrpSpPr>
              <p:nvPr/>
            </p:nvGrpSpPr>
            <p:grpSpPr bwMode="auto">
              <a:xfrm rot="591949" flipH="1">
                <a:off x="308" y="572"/>
                <a:ext cx="181" cy="46"/>
                <a:chOff x="535" y="572"/>
                <a:chExt cx="162" cy="91"/>
              </a:xfrm>
            </p:grpSpPr>
            <p:sp>
              <p:nvSpPr>
                <p:cNvPr id="1067" name="AutoShape 95"/>
                <p:cNvSpPr>
                  <a:spLocks noChangeArrowheads="1"/>
                </p:cNvSpPr>
                <p:nvPr/>
              </p:nvSpPr>
              <p:spPr bwMode="auto">
                <a:xfrm rot="5400000">
                  <a:off x="587" y="520"/>
                  <a:ext cx="31" cy="136"/>
                </a:xfrm>
                <a:prstGeom prst="moon">
                  <a:avLst>
                    <a:gd name="adj" fmla="val 58694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068" name="AutoShape 96"/>
                <p:cNvSpPr>
                  <a:spLocks noChangeArrowheads="1"/>
                </p:cNvSpPr>
                <p:nvPr/>
              </p:nvSpPr>
              <p:spPr bwMode="auto">
                <a:xfrm rot="5400000">
                  <a:off x="601" y="550"/>
                  <a:ext cx="30" cy="136"/>
                </a:xfrm>
                <a:prstGeom prst="moon">
                  <a:avLst>
                    <a:gd name="adj" fmla="val 58694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069" name="AutoShape 97"/>
                <p:cNvSpPr>
                  <a:spLocks noChangeArrowheads="1"/>
                </p:cNvSpPr>
                <p:nvPr/>
              </p:nvSpPr>
              <p:spPr bwMode="auto">
                <a:xfrm rot="5400000">
                  <a:off x="613" y="580"/>
                  <a:ext cx="31" cy="136"/>
                </a:xfrm>
                <a:prstGeom prst="moon">
                  <a:avLst>
                    <a:gd name="adj" fmla="val 58694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1047" name="Group 98"/>
              <p:cNvGrpSpPr>
                <a:grpSpLocks/>
              </p:cNvGrpSpPr>
              <p:nvPr/>
            </p:nvGrpSpPr>
            <p:grpSpPr bwMode="auto">
              <a:xfrm rot="-591949">
                <a:off x="489" y="572"/>
                <a:ext cx="181" cy="46"/>
                <a:chOff x="535" y="572"/>
                <a:chExt cx="162" cy="91"/>
              </a:xfrm>
            </p:grpSpPr>
            <p:sp>
              <p:nvSpPr>
                <p:cNvPr id="1064" name="AutoShape 99"/>
                <p:cNvSpPr>
                  <a:spLocks noChangeArrowheads="1"/>
                </p:cNvSpPr>
                <p:nvPr/>
              </p:nvSpPr>
              <p:spPr bwMode="auto">
                <a:xfrm rot="5400000">
                  <a:off x="587" y="520"/>
                  <a:ext cx="31" cy="136"/>
                </a:xfrm>
                <a:prstGeom prst="moon">
                  <a:avLst>
                    <a:gd name="adj" fmla="val 58694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065" name="AutoShape 100"/>
                <p:cNvSpPr>
                  <a:spLocks noChangeArrowheads="1"/>
                </p:cNvSpPr>
                <p:nvPr/>
              </p:nvSpPr>
              <p:spPr bwMode="auto">
                <a:xfrm rot="5400000">
                  <a:off x="601" y="550"/>
                  <a:ext cx="30" cy="136"/>
                </a:xfrm>
                <a:prstGeom prst="moon">
                  <a:avLst>
                    <a:gd name="adj" fmla="val 58694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066" name="AutoShape 101"/>
                <p:cNvSpPr>
                  <a:spLocks noChangeArrowheads="1"/>
                </p:cNvSpPr>
                <p:nvPr/>
              </p:nvSpPr>
              <p:spPr bwMode="auto">
                <a:xfrm rot="5400000">
                  <a:off x="613" y="580"/>
                  <a:ext cx="31" cy="136"/>
                </a:xfrm>
                <a:prstGeom prst="moon">
                  <a:avLst>
                    <a:gd name="adj" fmla="val 58694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1048" name="Oval 102"/>
              <p:cNvSpPr>
                <a:spLocks noChangeArrowheads="1"/>
              </p:cNvSpPr>
              <p:nvPr/>
            </p:nvSpPr>
            <p:spPr bwMode="auto">
              <a:xfrm>
                <a:off x="444" y="527"/>
                <a:ext cx="91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49" name="Oval 103"/>
              <p:cNvSpPr>
                <a:spLocks noChangeArrowheads="1"/>
              </p:cNvSpPr>
              <p:nvPr/>
            </p:nvSpPr>
            <p:spPr bwMode="auto">
              <a:xfrm flipH="1">
                <a:off x="491" y="543"/>
                <a:ext cx="24" cy="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1050" name="Group 104"/>
              <p:cNvGrpSpPr>
                <a:grpSpLocks/>
              </p:cNvGrpSpPr>
              <p:nvPr/>
            </p:nvGrpSpPr>
            <p:grpSpPr bwMode="auto">
              <a:xfrm>
                <a:off x="217" y="799"/>
                <a:ext cx="181" cy="175"/>
                <a:chOff x="217" y="805"/>
                <a:chExt cx="181" cy="175"/>
              </a:xfrm>
            </p:grpSpPr>
            <p:sp>
              <p:nvSpPr>
                <p:cNvPr id="1059" name="Freeform 105"/>
                <p:cNvSpPr>
                  <a:spLocks/>
                </p:cNvSpPr>
                <p:nvPr/>
              </p:nvSpPr>
              <p:spPr bwMode="auto">
                <a:xfrm>
                  <a:off x="217" y="845"/>
                  <a:ext cx="181" cy="135"/>
                </a:xfrm>
                <a:custGeom>
                  <a:avLst/>
                  <a:gdLst>
                    <a:gd name="T0" fmla="*/ 91 w 181"/>
                    <a:gd name="T1" fmla="*/ 0 h 135"/>
                    <a:gd name="T2" fmla="*/ 0 w 181"/>
                    <a:gd name="T3" fmla="*/ 105 h 135"/>
                    <a:gd name="T4" fmla="*/ 91 w 181"/>
                    <a:gd name="T5" fmla="*/ 135 h 135"/>
                    <a:gd name="T6" fmla="*/ 181 w 181"/>
                    <a:gd name="T7" fmla="*/ 105 h 135"/>
                    <a:gd name="T8" fmla="*/ 91 w 181"/>
                    <a:gd name="T9" fmla="*/ 0 h 1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81" h="135">
                      <a:moveTo>
                        <a:pt x="91" y="0"/>
                      </a:moveTo>
                      <a:cubicBezTo>
                        <a:pt x="1" y="0"/>
                        <a:pt x="0" y="82"/>
                        <a:pt x="0" y="105"/>
                      </a:cubicBezTo>
                      <a:cubicBezTo>
                        <a:pt x="0" y="127"/>
                        <a:pt x="61" y="135"/>
                        <a:pt x="91" y="135"/>
                      </a:cubicBezTo>
                      <a:cubicBezTo>
                        <a:pt x="121" y="135"/>
                        <a:pt x="181" y="127"/>
                        <a:pt x="181" y="105"/>
                      </a:cubicBezTo>
                      <a:cubicBezTo>
                        <a:pt x="181" y="82"/>
                        <a:pt x="181" y="0"/>
                        <a:pt x="91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060" name="Group 106"/>
                <p:cNvGrpSpPr>
                  <a:grpSpLocks/>
                </p:cNvGrpSpPr>
                <p:nvPr/>
              </p:nvGrpSpPr>
              <p:grpSpPr bwMode="auto">
                <a:xfrm>
                  <a:off x="239" y="805"/>
                  <a:ext cx="137" cy="83"/>
                  <a:chOff x="217" y="799"/>
                  <a:chExt cx="137" cy="83"/>
                </a:xfrm>
              </p:grpSpPr>
              <p:sp>
                <p:nvSpPr>
                  <p:cNvPr id="1061" name="Freeform 107"/>
                  <p:cNvSpPr>
                    <a:spLocks/>
                  </p:cNvSpPr>
                  <p:nvPr/>
                </p:nvSpPr>
                <p:spPr bwMode="auto">
                  <a:xfrm>
                    <a:off x="217" y="799"/>
                    <a:ext cx="46" cy="83"/>
                  </a:xfrm>
                  <a:custGeom>
                    <a:avLst/>
                    <a:gdLst>
                      <a:gd name="T0" fmla="*/ 23 w 46"/>
                      <a:gd name="T1" fmla="*/ 1 h 129"/>
                      <a:gd name="T2" fmla="*/ 0 w 46"/>
                      <a:gd name="T3" fmla="*/ 68 h 129"/>
                      <a:gd name="T4" fmla="*/ 20 w 46"/>
                      <a:gd name="T5" fmla="*/ 83 h 129"/>
                      <a:gd name="T6" fmla="*/ 46 w 46"/>
                      <a:gd name="T7" fmla="*/ 68 h 129"/>
                      <a:gd name="T8" fmla="*/ 23 w 46"/>
                      <a:gd name="T9" fmla="*/ 1 h 12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6" h="129">
                        <a:moveTo>
                          <a:pt x="23" y="1"/>
                        </a:moveTo>
                        <a:cubicBezTo>
                          <a:pt x="8" y="2"/>
                          <a:pt x="0" y="83"/>
                          <a:pt x="0" y="106"/>
                        </a:cubicBezTo>
                        <a:cubicBezTo>
                          <a:pt x="0" y="127"/>
                          <a:pt x="12" y="129"/>
                          <a:pt x="20" y="129"/>
                        </a:cubicBezTo>
                        <a:cubicBezTo>
                          <a:pt x="28" y="129"/>
                          <a:pt x="46" y="127"/>
                          <a:pt x="46" y="106"/>
                        </a:cubicBezTo>
                        <a:cubicBezTo>
                          <a:pt x="46" y="85"/>
                          <a:pt x="38" y="0"/>
                          <a:pt x="23" y="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62" name="Freeform 108"/>
                  <p:cNvSpPr>
                    <a:spLocks/>
                  </p:cNvSpPr>
                  <p:nvPr/>
                </p:nvSpPr>
                <p:spPr bwMode="auto">
                  <a:xfrm>
                    <a:off x="262" y="799"/>
                    <a:ext cx="46" cy="83"/>
                  </a:xfrm>
                  <a:custGeom>
                    <a:avLst/>
                    <a:gdLst>
                      <a:gd name="T0" fmla="*/ 23 w 46"/>
                      <a:gd name="T1" fmla="*/ 1 h 129"/>
                      <a:gd name="T2" fmla="*/ 0 w 46"/>
                      <a:gd name="T3" fmla="*/ 68 h 129"/>
                      <a:gd name="T4" fmla="*/ 20 w 46"/>
                      <a:gd name="T5" fmla="*/ 83 h 129"/>
                      <a:gd name="T6" fmla="*/ 46 w 46"/>
                      <a:gd name="T7" fmla="*/ 68 h 129"/>
                      <a:gd name="T8" fmla="*/ 23 w 46"/>
                      <a:gd name="T9" fmla="*/ 1 h 12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6" h="129">
                        <a:moveTo>
                          <a:pt x="23" y="1"/>
                        </a:moveTo>
                        <a:cubicBezTo>
                          <a:pt x="8" y="2"/>
                          <a:pt x="0" y="83"/>
                          <a:pt x="0" y="106"/>
                        </a:cubicBezTo>
                        <a:cubicBezTo>
                          <a:pt x="0" y="127"/>
                          <a:pt x="12" y="129"/>
                          <a:pt x="20" y="129"/>
                        </a:cubicBezTo>
                        <a:cubicBezTo>
                          <a:pt x="28" y="129"/>
                          <a:pt x="46" y="127"/>
                          <a:pt x="46" y="106"/>
                        </a:cubicBezTo>
                        <a:cubicBezTo>
                          <a:pt x="46" y="85"/>
                          <a:pt x="38" y="0"/>
                          <a:pt x="23" y="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63" name="Freeform 109"/>
                  <p:cNvSpPr>
                    <a:spLocks/>
                  </p:cNvSpPr>
                  <p:nvPr/>
                </p:nvSpPr>
                <p:spPr bwMode="auto">
                  <a:xfrm>
                    <a:off x="308" y="799"/>
                    <a:ext cx="46" cy="83"/>
                  </a:xfrm>
                  <a:custGeom>
                    <a:avLst/>
                    <a:gdLst>
                      <a:gd name="T0" fmla="*/ 23 w 46"/>
                      <a:gd name="T1" fmla="*/ 1 h 129"/>
                      <a:gd name="T2" fmla="*/ 0 w 46"/>
                      <a:gd name="T3" fmla="*/ 68 h 129"/>
                      <a:gd name="T4" fmla="*/ 20 w 46"/>
                      <a:gd name="T5" fmla="*/ 83 h 129"/>
                      <a:gd name="T6" fmla="*/ 46 w 46"/>
                      <a:gd name="T7" fmla="*/ 68 h 129"/>
                      <a:gd name="T8" fmla="*/ 23 w 46"/>
                      <a:gd name="T9" fmla="*/ 1 h 12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6" h="129">
                        <a:moveTo>
                          <a:pt x="23" y="1"/>
                        </a:moveTo>
                        <a:cubicBezTo>
                          <a:pt x="8" y="2"/>
                          <a:pt x="0" y="83"/>
                          <a:pt x="0" y="106"/>
                        </a:cubicBezTo>
                        <a:cubicBezTo>
                          <a:pt x="0" y="127"/>
                          <a:pt x="12" y="129"/>
                          <a:pt x="20" y="129"/>
                        </a:cubicBezTo>
                        <a:cubicBezTo>
                          <a:pt x="28" y="129"/>
                          <a:pt x="46" y="127"/>
                          <a:pt x="46" y="106"/>
                        </a:cubicBezTo>
                        <a:cubicBezTo>
                          <a:pt x="46" y="85"/>
                          <a:pt x="38" y="0"/>
                          <a:pt x="23" y="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051" name="Group 110"/>
              <p:cNvGrpSpPr>
                <a:grpSpLocks/>
              </p:cNvGrpSpPr>
              <p:nvPr/>
            </p:nvGrpSpPr>
            <p:grpSpPr bwMode="auto">
              <a:xfrm>
                <a:off x="535" y="799"/>
                <a:ext cx="181" cy="175"/>
                <a:chOff x="217" y="805"/>
                <a:chExt cx="181" cy="175"/>
              </a:xfrm>
            </p:grpSpPr>
            <p:sp>
              <p:nvSpPr>
                <p:cNvPr id="1054" name="Freeform 111"/>
                <p:cNvSpPr>
                  <a:spLocks/>
                </p:cNvSpPr>
                <p:nvPr/>
              </p:nvSpPr>
              <p:spPr bwMode="auto">
                <a:xfrm>
                  <a:off x="217" y="845"/>
                  <a:ext cx="181" cy="135"/>
                </a:xfrm>
                <a:custGeom>
                  <a:avLst/>
                  <a:gdLst>
                    <a:gd name="T0" fmla="*/ 91 w 181"/>
                    <a:gd name="T1" fmla="*/ 0 h 135"/>
                    <a:gd name="T2" fmla="*/ 0 w 181"/>
                    <a:gd name="T3" fmla="*/ 105 h 135"/>
                    <a:gd name="T4" fmla="*/ 91 w 181"/>
                    <a:gd name="T5" fmla="*/ 135 h 135"/>
                    <a:gd name="T6" fmla="*/ 181 w 181"/>
                    <a:gd name="T7" fmla="*/ 105 h 135"/>
                    <a:gd name="T8" fmla="*/ 91 w 181"/>
                    <a:gd name="T9" fmla="*/ 0 h 1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81" h="135">
                      <a:moveTo>
                        <a:pt x="91" y="0"/>
                      </a:moveTo>
                      <a:cubicBezTo>
                        <a:pt x="1" y="0"/>
                        <a:pt x="0" y="82"/>
                        <a:pt x="0" y="105"/>
                      </a:cubicBezTo>
                      <a:cubicBezTo>
                        <a:pt x="0" y="127"/>
                        <a:pt x="61" y="135"/>
                        <a:pt x="91" y="135"/>
                      </a:cubicBezTo>
                      <a:cubicBezTo>
                        <a:pt x="121" y="135"/>
                        <a:pt x="181" y="127"/>
                        <a:pt x="181" y="105"/>
                      </a:cubicBezTo>
                      <a:cubicBezTo>
                        <a:pt x="181" y="82"/>
                        <a:pt x="181" y="0"/>
                        <a:pt x="91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055" name="Group 112"/>
                <p:cNvGrpSpPr>
                  <a:grpSpLocks/>
                </p:cNvGrpSpPr>
                <p:nvPr/>
              </p:nvGrpSpPr>
              <p:grpSpPr bwMode="auto">
                <a:xfrm>
                  <a:off x="239" y="805"/>
                  <a:ext cx="137" cy="83"/>
                  <a:chOff x="217" y="799"/>
                  <a:chExt cx="137" cy="83"/>
                </a:xfrm>
              </p:grpSpPr>
              <p:sp>
                <p:nvSpPr>
                  <p:cNvPr id="1056" name="Freeform 113"/>
                  <p:cNvSpPr>
                    <a:spLocks/>
                  </p:cNvSpPr>
                  <p:nvPr/>
                </p:nvSpPr>
                <p:spPr bwMode="auto">
                  <a:xfrm>
                    <a:off x="217" y="799"/>
                    <a:ext cx="46" cy="83"/>
                  </a:xfrm>
                  <a:custGeom>
                    <a:avLst/>
                    <a:gdLst>
                      <a:gd name="T0" fmla="*/ 23 w 46"/>
                      <a:gd name="T1" fmla="*/ 1 h 129"/>
                      <a:gd name="T2" fmla="*/ 0 w 46"/>
                      <a:gd name="T3" fmla="*/ 68 h 129"/>
                      <a:gd name="T4" fmla="*/ 20 w 46"/>
                      <a:gd name="T5" fmla="*/ 83 h 129"/>
                      <a:gd name="T6" fmla="*/ 46 w 46"/>
                      <a:gd name="T7" fmla="*/ 68 h 129"/>
                      <a:gd name="T8" fmla="*/ 23 w 46"/>
                      <a:gd name="T9" fmla="*/ 1 h 12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6" h="129">
                        <a:moveTo>
                          <a:pt x="23" y="1"/>
                        </a:moveTo>
                        <a:cubicBezTo>
                          <a:pt x="8" y="2"/>
                          <a:pt x="0" y="83"/>
                          <a:pt x="0" y="106"/>
                        </a:cubicBezTo>
                        <a:cubicBezTo>
                          <a:pt x="0" y="127"/>
                          <a:pt x="12" y="129"/>
                          <a:pt x="20" y="129"/>
                        </a:cubicBezTo>
                        <a:cubicBezTo>
                          <a:pt x="28" y="129"/>
                          <a:pt x="46" y="127"/>
                          <a:pt x="46" y="106"/>
                        </a:cubicBezTo>
                        <a:cubicBezTo>
                          <a:pt x="46" y="85"/>
                          <a:pt x="38" y="0"/>
                          <a:pt x="23" y="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57" name="Freeform 114"/>
                  <p:cNvSpPr>
                    <a:spLocks/>
                  </p:cNvSpPr>
                  <p:nvPr/>
                </p:nvSpPr>
                <p:spPr bwMode="auto">
                  <a:xfrm>
                    <a:off x="262" y="799"/>
                    <a:ext cx="46" cy="83"/>
                  </a:xfrm>
                  <a:custGeom>
                    <a:avLst/>
                    <a:gdLst>
                      <a:gd name="T0" fmla="*/ 23 w 46"/>
                      <a:gd name="T1" fmla="*/ 1 h 129"/>
                      <a:gd name="T2" fmla="*/ 0 w 46"/>
                      <a:gd name="T3" fmla="*/ 68 h 129"/>
                      <a:gd name="T4" fmla="*/ 20 w 46"/>
                      <a:gd name="T5" fmla="*/ 83 h 129"/>
                      <a:gd name="T6" fmla="*/ 46 w 46"/>
                      <a:gd name="T7" fmla="*/ 68 h 129"/>
                      <a:gd name="T8" fmla="*/ 23 w 46"/>
                      <a:gd name="T9" fmla="*/ 1 h 12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6" h="129">
                        <a:moveTo>
                          <a:pt x="23" y="1"/>
                        </a:moveTo>
                        <a:cubicBezTo>
                          <a:pt x="8" y="2"/>
                          <a:pt x="0" y="83"/>
                          <a:pt x="0" y="106"/>
                        </a:cubicBezTo>
                        <a:cubicBezTo>
                          <a:pt x="0" y="127"/>
                          <a:pt x="12" y="129"/>
                          <a:pt x="20" y="129"/>
                        </a:cubicBezTo>
                        <a:cubicBezTo>
                          <a:pt x="28" y="129"/>
                          <a:pt x="46" y="127"/>
                          <a:pt x="46" y="106"/>
                        </a:cubicBezTo>
                        <a:cubicBezTo>
                          <a:pt x="46" y="85"/>
                          <a:pt x="38" y="0"/>
                          <a:pt x="23" y="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58" name="Freeform 115"/>
                  <p:cNvSpPr>
                    <a:spLocks/>
                  </p:cNvSpPr>
                  <p:nvPr/>
                </p:nvSpPr>
                <p:spPr bwMode="auto">
                  <a:xfrm>
                    <a:off x="308" y="799"/>
                    <a:ext cx="46" cy="83"/>
                  </a:xfrm>
                  <a:custGeom>
                    <a:avLst/>
                    <a:gdLst>
                      <a:gd name="T0" fmla="*/ 23 w 46"/>
                      <a:gd name="T1" fmla="*/ 1 h 129"/>
                      <a:gd name="T2" fmla="*/ 0 w 46"/>
                      <a:gd name="T3" fmla="*/ 68 h 129"/>
                      <a:gd name="T4" fmla="*/ 20 w 46"/>
                      <a:gd name="T5" fmla="*/ 83 h 129"/>
                      <a:gd name="T6" fmla="*/ 46 w 46"/>
                      <a:gd name="T7" fmla="*/ 68 h 129"/>
                      <a:gd name="T8" fmla="*/ 23 w 46"/>
                      <a:gd name="T9" fmla="*/ 1 h 12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6" h="129">
                        <a:moveTo>
                          <a:pt x="23" y="1"/>
                        </a:moveTo>
                        <a:cubicBezTo>
                          <a:pt x="8" y="2"/>
                          <a:pt x="0" y="83"/>
                          <a:pt x="0" y="106"/>
                        </a:cubicBezTo>
                        <a:cubicBezTo>
                          <a:pt x="0" y="127"/>
                          <a:pt x="12" y="129"/>
                          <a:pt x="20" y="129"/>
                        </a:cubicBezTo>
                        <a:cubicBezTo>
                          <a:pt x="28" y="129"/>
                          <a:pt x="46" y="127"/>
                          <a:pt x="46" y="106"/>
                        </a:cubicBezTo>
                        <a:cubicBezTo>
                          <a:pt x="46" y="85"/>
                          <a:pt x="38" y="0"/>
                          <a:pt x="23" y="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1052" name="Oval 116"/>
              <p:cNvSpPr>
                <a:spLocks noChangeArrowheads="1"/>
              </p:cNvSpPr>
              <p:nvPr/>
            </p:nvSpPr>
            <p:spPr bwMode="auto">
              <a:xfrm>
                <a:off x="398" y="663"/>
                <a:ext cx="46" cy="4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53" name="Oval 117"/>
              <p:cNvSpPr>
                <a:spLocks noChangeArrowheads="1"/>
              </p:cNvSpPr>
              <p:nvPr/>
            </p:nvSpPr>
            <p:spPr bwMode="auto">
              <a:xfrm>
                <a:off x="535" y="663"/>
                <a:ext cx="46" cy="4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5" name="テキスト ボックス 4"/>
          <p:cNvSpPr txBox="1"/>
          <p:nvPr/>
        </p:nvSpPr>
        <p:spPr>
          <a:xfrm>
            <a:off x="448780" y="1551008"/>
            <a:ext cx="373478" cy="60563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h="139700" prst="softRound"/>
            </a:sp3d>
          </a:bodyPr>
          <a:lstStyle/>
          <a:p>
            <a:r>
              <a:rPr kumimoji="1" lang="en-US" altLang="ja-JP" sz="6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1</a:t>
            </a:r>
            <a:endParaRPr kumimoji="1" lang="ja-JP" altLang="en-US" sz="60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448780" y="2615879"/>
            <a:ext cx="373478" cy="60563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h="139700" prst="softRound"/>
            </a:sp3d>
          </a:bodyPr>
          <a:lstStyle/>
          <a:p>
            <a:r>
              <a:rPr kumimoji="1" lang="en-US" altLang="ja-JP" sz="6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2</a:t>
            </a:r>
            <a:endParaRPr kumimoji="1" lang="ja-JP" altLang="en-US" sz="60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448780" y="3761772"/>
            <a:ext cx="373478" cy="60563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h="139700" prst="softRound"/>
            </a:sp3d>
          </a:bodyPr>
          <a:lstStyle/>
          <a:p>
            <a:r>
              <a:rPr kumimoji="1" lang="en-US" altLang="ja-JP" sz="6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3</a:t>
            </a:r>
            <a:endParaRPr kumimoji="1" lang="ja-JP" altLang="en-US" sz="60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448780" y="4849793"/>
            <a:ext cx="373478" cy="60563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h="139700" prst="softRound"/>
            </a:sp3d>
          </a:bodyPr>
          <a:lstStyle/>
          <a:p>
            <a:r>
              <a:rPr kumimoji="1" lang="en-US" altLang="ja-JP" sz="6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4</a:t>
            </a:r>
            <a:endParaRPr kumimoji="1" lang="ja-JP" altLang="en-US" sz="60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448780" y="6018836"/>
            <a:ext cx="373478" cy="60563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h="139700" prst="softRound"/>
            </a:sp3d>
          </a:bodyPr>
          <a:lstStyle/>
          <a:p>
            <a:r>
              <a:rPr kumimoji="1" lang="en-US" altLang="ja-JP" sz="6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5</a:t>
            </a:r>
            <a:endParaRPr kumimoji="1" lang="ja-JP" altLang="en-US" sz="60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角丸四角形 5"/>
          <p:cNvSpPr/>
          <p:nvPr/>
        </p:nvSpPr>
        <p:spPr bwMode="auto">
          <a:xfrm>
            <a:off x="1155590" y="1493785"/>
            <a:ext cx="8432925" cy="720080"/>
          </a:xfrm>
          <a:prstGeom prst="roundRect">
            <a:avLst/>
          </a:prstGeom>
          <a:solidFill>
            <a:schemeClr val="bg1">
              <a:alpha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1" name="角丸四角形 80"/>
          <p:cNvSpPr/>
          <p:nvPr/>
        </p:nvSpPr>
        <p:spPr bwMode="auto">
          <a:xfrm>
            <a:off x="1155590" y="2593380"/>
            <a:ext cx="8432925" cy="720080"/>
          </a:xfrm>
          <a:prstGeom prst="roundRect">
            <a:avLst/>
          </a:prstGeom>
          <a:solidFill>
            <a:schemeClr val="bg1">
              <a:alpha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2" name="角丸四角形 81"/>
          <p:cNvSpPr/>
          <p:nvPr/>
        </p:nvSpPr>
        <p:spPr bwMode="auto">
          <a:xfrm>
            <a:off x="1155590" y="3704550"/>
            <a:ext cx="8432925" cy="720080"/>
          </a:xfrm>
          <a:prstGeom prst="roundRect">
            <a:avLst/>
          </a:prstGeom>
          <a:solidFill>
            <a:schemeClr val="bg1">
              <a:alpha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3" name="角丸四角形 82"/>
          <p:cNvSpPr/>
          <p:nvPr/>
        </p:nvSpPr>
        <p:spPr bwMode="auto">
          <a:xfrm>
            <a:off x="1155590" y="4804145"/>
            <a:ext cx="8432925" cy="720080"/>
          </a:xfrm>
          <a:prstGeom prst="roundRect">
            <a:avLst/>
          </a:prstGeom>
          <a:solidFill>
            <a:schemeClr val="bg1">
              <a:alpha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4" name="角丸四角形 83"/>
          <p:cNvSpPr/>
          <p:nvPr/>
        </p:nvSpPr>
        <p:spPr bwMode="auto">
          <a:xfrm>
            <a:off x="1155590" y="5926889"/>
            <a:ext cx="8432925" cy="720080"/>
          </a:xfrm>
          <a:prstGeom prst="roundRect">
            <a:avLst/>
          </a:prstGeom>
          <a:solidFill>
            <a:schemeClr val="bg1">
              <a:alpha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17455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-15494" y="0"/>
            <a:ext cx="9921493" cy="6858000"/>
            <a:chOff x="344488" y="404813"/>
            <a:chExt cx="9145587" cy="6192837"/>
          </a:xfrm>
        </p:grpSpPr>
        <p:sp>
          <p:nvSpPr>
            <p:cNvPr id="1026" name="Rectangle 2"/>
            <p:cNvSpPr>
              <a:spLocks noChangeArrowheads="1"/>
            </p:cNvSpPr>
            <p:nvPr/>
          </p:nvSpPr>
          <p:spPr bwMode="auto">
            <a:xfrm>
              <a:off x="344488" y="5589588"/>
              <a:ext cx="9145587" cy="1008062"/>
            </a:xfrm>
            <a:prstGeom prst="rect">
              <a:avLst/>
            </a:prstGeom>
            <a:solidFill>
              <a:srgbClr val="66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27" name="Rectangle 4"/>
            <p:cNvSpPr>
              <a:spLocks noChangeArrowheads="1"/>
            </p:cNvSpPr>
            <p:nvPr/>
          </p:nvSpPr>
          <p:spPr bwMode="auto">
            <a:xfrm>
              <a:off x="344488" y="4581525"/>
              <a:ext cx="9145587" cy="1008063"/>
            </a:xfrm>
            <a:prstGeom prst="rect">
              <a:avLst/>
            </a:prstGeom>
            <a:solidFill>
              <a:srgbClr val="714B2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28" name="Rectangle 5"/>
            <p:cNvSpPr>
              <a:spLocks noChangeArrowheads="1"/>
            </p:cNvSpPr>
            <p:nvPr/>
          </p:nvSpPr>
          <p:spPr bwMode="auto">
            <a:xfrm>
              <a:off x="344488" y="3573463"/>
              <a:ext cx="9145587" cy="1008062"/>
            </a:xfrm>
            <a:prstGeom prst="rect">
              <a:avLst/>
            </a:prstGeom>
            <a:solidFill>
              <a:srgbClr val="AD733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29" name="Rectangle 6"/>
            <p:cNvSpPr>
              <a:spLocks noChangeArrowheads="1"/>
            </p:cNvSpPr>
            <p:nvPr/>
          </p:nvSpPr>
          <p:spPr bwMode="auto">
            <a:xfrm>
              <a:off x="344488" y="2565400"/>
              <a:ext cx="9145587" cy="1008063"/>
            </a:xfrm>
            <a:prstGeom prst="rect">
              <a:avLst/>
            </a:prstGeom>
            <a:solidFill>
              <a:srgbClr val="BF7F3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30" name="Rectangle 7"/>
            <p:cNvSpPr>
              <a:spLocks noChangeArrowheads="1"/>
            </p:cNvSpPr>
            <p:nvPr/>
          </p:nvSpPr>
          <p:spPr bwMode="auto">
            <a:xfrm>
              <a:off x="344488" y="1557338"/>
              <a:ext cx="9145587" cy="1008062"/>
            </a:xfrm>
            <a:prstGeom prst="rect">
              <a:avLst/>
            </a:prstGeom>
            <a:solidFill>
              <a:srgbClr val="FFCC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31" name="Rectangle 9"/>
            <p:cNvSpPr>
              <a:spLocks noChangeArrowheads="1"/>
            </p:cNvSpPr>
            <p:nvPr/>
          </p:nvSpPr>
          <p:spPr bwMode="auto">
            <a:xfrm>
              <a:off x="344488" y="404813"/>
              <a:ext cx="9145587" cy="649287"/>
            </a:xfrm>
            <a:prstGeom prst="rect">
              <a:avLst/>
            </a:prstGeom>
            <a:gradFill rotWithShape="1">
              <a:gsLst>
                <a:gs pos="0">
                  <a:srgbClr val="66CCFF"/>
                </a:gs>
                <a:gs pos="100000">
                  <a:srgbClr val="CAED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32" name="Rectangle 11"/>
            <p:cNvSpPr>
              <a:spLocks noChangeArrowheads="1"/>
            </p:cNvSpPr>
            <p:nvPr/>
          </p:nvSpPr>
          <p:spPr bwMode="auto">
            <a:xfrm>
              <a:off x="344488" y="1052513"/>
              <a:ext cx="9145587" cy="504825"/>
            </a:xfrm>
            <a:prstGeom prst="rect">
              <a:avLst/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33" name="Oval 12"/>
            <p:cNvSpPr>
              <a:spLocks noChangeArrowheads="1"/>
            </p:cNvSpPr>
            <p:nvPr/>
          </p:nvSpPr>
          <p:spPr bwMode="auto">
            <a:xfrm>
              <a:off x="560388" y="1196975"/>
              <a:ext cx="504825" cy="2159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34" name="Freeform 14"/>
            <p:cNvSpPr>
              <a:spLocks/>
            </p:cNvSpPr>
            <p:nvPr/>
          </p:nvSpPr>
          <p:spPr bwMode="auto">
            <a:xfrm>
              <a:off x="3944938" y="836613"/>
              <a:ext cx="576262" cy="288925"/>
            </a:xfrm>
            <a:custGeom>
              <a:avLst/>
              <a:gdLst>
                <a:gd name="T0" fmla="*/ 0 w 363"/>
                <a:gd name="T1" fmla="*/ 288925 h 182"/>
                <a:gd name="T2" fmla="*/ 287337 w 363"/>
                <a:gd name="T3" fmla="*/ 0 h 182"/>
                <a:gd name="T4" fmla="*/ 215900 w 363"/>
                <a:gd name="T5" fmla="*/ 215900 h 182"/>
                <a:gd name="T6" fmla="*/ 431800 w 363"/>
                <a:gd name="T7" fmla="*/ 0 h 182"/>
                <a:gd name="T8" fmla="*/ 360362 w 363"/>
                <a:gd name="T9" fmla="*/ 215900 h 182"/>
                <a:gd name="T10" fmla="*/ 576262 w 363"/>
                <a:gd name="T11" fmla="*/ 0 h 182"/>
                <a:gd name="T12" fmla="*/ 503237 w 363"/>
                <a:gd name="T13" fmla="*/ 288925 h 1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3" h="182">
                  <a:moveTo>
                    <a:pt x="0" y="182"/>
                  </a:moveTo>
                  <a:lnTo>
                    <a:pt x="181" y="0"/>
                  </a:lnTo>
                  <a:lnTo>
                    <a:pt x="136" y="136"/>
                  </a:lnTo>
                  <a:lnTo>
                    <a:pt x="272" y="0"/>
                  </a:lnTo>
                  <a:lnTo>
                    <a:pt x="227" y="136"/>
                  </a:lnTo>
                  <a:lnTo>
                    <a:pt x="363" y="0"/>
                  </a:lnTo>
                  <a:lnTo>
                    <a:pt x="317" y="182"/>
                  </a:lnTo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5" name="Freeform 15"/>
            <p:cNvSpPr>
              <a:spLocks/>
            </p:cNvSpPr>
            <p:nvPr/>
          </p:nvSpPr>
          <p:spPr bwMode="auto">
            <a:xfrm>
              <a:off x="8697913" y="836613"/>
              <a:ext cx="576262" cy="288925"/>
            </a:xfrm>
            <a:custGeom>
              <a:avLst/>
              <a:gdLst>
                <a:gd name="T0" fmla="*/ 0 w 363"/>
                <a:gd name="T1" fmla="*/ 288925 h 182"/>
                <a:gd name="T2" fmla="*/ 287337 w 363"/>
                <a:gd name="T3" fmla="*/ 0 h 182"/>
                <a:gd name="T4" fmla="*/ 215900 w 363"/>
                <a:gd name="T5" fmla="*/ 215900 h 182"/>
                <a:gd name="T6" fmla="*/ 431800 w 363"/>
                <a:gd name="T7" fmla="*/ 0 h 182"/>
                <a:gd name="T8" fmla="*/ 360362 w 363"/>
                <a:gd name="T9" fmla="*/ 215900 h 182"/>
                <a:gd name="T10" fmla="*/ 576262 w 363"/>
                <a:gd name="T11" fmla="*/ 0 h 182"/>
                <a:gd name="T12" fmla="*/ 503237 w 363"/>
                <a:gd name="T13" fmla="*/ 288925 h 1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3" h="182">
                  <a:moveTo>
                    <a:pt x="0" y="182"/>
                  </a:moveTo>
                  <a:lnTo>
                    <a:pt x="181" y="0"/>
                  </a:lnTo>
                  <a:lnTo>
                    <a:pt x="136" y="136"/>
                  </a:lnTo>
                  <a:lnTo>
                    <a:pt x="272" y="0"/>
                  </a:lnTo>
                  <a:lnTo>
                    <a:pt x="227" y="136"/>
                  </a:lnTo>
                  <a:lnTo>
                    <a:pt x="363" y="0"/>
                  </a:lnTo>
                  <a:lnTo>
                    <a:pt x="317" y="182"/>
                  </a:lnTo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6" name="Freeform 16"/>
            <p:cNvSpPr>
              <a:spLocks/>
            </p:cNvSpPr>
            <p:nvPr/>
          </p:nvSpPr>
          <p:spPr bwMode="auto">
            <a:xfrm>
              <a:off x="6753225" y="836613"/>
              <a:ext cx="576263" cy="288925"/>
            </a:xfrm>
            <a:custGeom>
              <a:avLst/>
              <a:gdLst>
                <a:gd name="T0" fmla="*/ 0 w 363"/>
                <a:gd name="T1" fmla="*/ 288925 h 182"/>
                <a:gd name="T2" fmla="*/ 287338 w 363"/>
                <a:gd name="T3" fmla="*/ 0 h 182"/>
                <a:gd name="T4" fmla="*/ 215900 w 363"/>
                <a:gd name="T5" fmla="*/ 215900 h 182"/>
                <a:gd name="T6" fmla="*/ 431800 w 363"/>
                <a:gd name="T7" fmla="*/ 0 h 182"/>
                <a:gd name="T8" fmla="*/ 360363 w 363"/>
                <a:gd name="T9" fmla="*/ 215900 h 182"/>
                <a:gd name="T10" fmla="*/ 576263 w 363"/>
                <a:gd name="T11" fmla="*/ 0 h 182"/>
                <a:gd name="T12" fmla="*/ 503238 w 363"/>
                <a:gd name="T13" fmla="*/ 288925 h 1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3" h="182">
                  <a:moveTo>
                    <a:pt x="0" y="182"/>
                  </a:moveTo>
                  <a:lnTo>
                    <a:pt x="181" y="0"/>
                  </a:lnTo>
                  <a:lnTo>
                    <a:pt x="136" y="136"/>
                  </a:lnTo>
                  <a:lnTo>
                    <a:pt x="272" y="0"/>
                  </a:lnTo>
                  <a:lnTo>
                    <a:pt x="227" y="136"/>
                  </a:lnTo>
                  <a:lnTo>
                    <a:pt x="363" y="0"/>
                  </a:lnTo>
                  <a:lnTo>
                    <a:pt x="317" y="182"/>
                  </a:lnTo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7" name="Freeform 17"/>
            <p:cNvSpPr>
              <a:spLocks/>
            </p:cNvSpPr>
            <p:nvPr/>
          </p:nvSpPr>
          <p:spPr bwMode="auto">
            <a:xfrm>
              <a:off x="1423988" y="836613"/>
              <a:ext cx="576262" cy="288925"/>
            </a:xfrm>
            <a:custGeom>
              <a:avLst/>
              <a:gdLst>
                <a:gd name="T0" fmla="*/ 0 w 363"/>
                <a:gd name="T1" fmla="*/ 288925 h 182"/>
                <a:gd name="T2" fmla="*/ 287337 w 363"/>
                <a:gd name="T3" fmla="*/ 0 h 182"/>
                <a:gd name="T4" fmla="*/ 215900 w 363"/>
                <a:gd name="T5" fmla="*/ 215900 h 182"/>
                <a:gd name="T6" fmla="*/ 431800 w 363"/>
                <a:gd name="T7" fmla="*/ 0 h 182"/>
                <a:gd name="T8" fmla="*/ 360362 w 363"/>
                <a:gd name="T9" fmla="*/ 215900 h 182"/>
                <a:gd name="T10" fmla="*/ 576262 w 363"/>
                <a:gd name="T11" fmla="*/ 0 h 182"/>
                <a:gd name="T12" fmla="*/ 503237 w 363"/>
                <a:gd name="T13" fmla="*/ 288925 h 1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3" h="182">
                  <a:moveTo>
                    <a:pt x="0" y="182"/>
                  </a:moveTo>
                  <a:lnTo>
                    <a:pt x="181" y="0"/>
                  </a:lnTo>
                  <a:lnTo>
                    <a:pt x="136" y="136"/>
                  </a:lnTo>
                  <a:lnTo>
                    <a:pt x="272" y="0"/>
                  </a:lnTo>
                  <a:lnTo>
                    <a:pt x="227" y="136"/>
                  </a:lnTo>
                  <a:lnTo>
                    <a:pt x="363" y="0"/>
                  </a:lnTo>
                  <a:lnTo>
                    <a:pt x="317" y="182"/>
                  </a:lnTo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43" name="Group 66"/>
            <p:cNvGrpSpPr>
              <a:grpSpLocks/>
            </p:cNvGrpSpPr>
            <p:nvPr/>
          </p:nvGrpSpPr>
          <p:grpSpPr bwMode="auto">
            <a:xfrm>
              <a:off x="615950" y="1008063"/>
              <a:ext cx="393700" cy="357187"/>
              <a:chOff x="217" y="527"/>
              <a:chExt cx="499" cy="453"/>
            </a:xfrm>
          </p:grpSpPr>
          <p:sp>
            <p:nvSpPr>
              <p:cNvPr id="1070" name="Freeform 67"/>
              <p:cNvSpPr>
                <a:spLocks/>
              </p:cNvSpPr>
              <p:nvPr/>
            </p:nvSpPr>
            <p:spPr bwMode="auto">
              <a:xfrm>
                <a:off x="308" y="572"/>
                <a:ext cx="362" cy="408"/>
              </a:xfrm>
              <a:custGeom>
                <a:avLst/>
                <a:gdLst>
                  <a:gd name="T0" fmla="*/ 181 w 362"/>
                  <a:gd name="T1" fmla="*/ 0 h 408"/>
                  <a:gd name="T2" fmla="*/ 0 w 362"/>
                  <a:gd name="T3" fmla="*/ 317 h 408"/>
                  <a:gd name="T4" fmla="*/ 181 w 362"/>
                  <a:gd name="T5" fmla="*/ 408 h 408"/>
                  <a:gd name="T6" fmla="*/ 362 w 362"/>
                  <a:gd name="T7" fmla="*/ 317 h 408"/>
                  <a:gd name="T8" fmla="*/ 181 w 362"/>
                  <a:gd name="T9" fmla="*/ 0 h 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62" h="408">
                    <a:moveTo>
                      <a:pt x="181" y="0"/>
                    </a:moveTo>
                    <a:cubicBezTo>
                      <a:pt x="53" y="0"/>
                      <a:pt x="0" y="249"/>
                      <a:pt x="0" y="317"/>
                    </a:cubicBezTo>
                    <a:cubicBezTo>
                      <a:pt x="0" y="385"/>
                      <a:pt x="121" y="408"/>
                      <a:pt x="181" y="408"/>
                    </a:cubicBezTo>
                    <a:cubicBezTo>
                      <a:pt x="241" y="408"/>
                      <a:pt x="362" y="385"/>
                      <a:pt x="362" y="317"/>
                    </a:cubicBezTo>
                    <a:cubicBezTo>
                      <a:pt x="362" y="249"/>
                      <a:pt x="309" y="0"/>
                      <a:pt x="181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071" name="Group 68"/>
              <p:cNvGrpSpPr>
                <a:grpSpLocks/>
              </p:cNvGrpSpPr>
              <p:nvPr/>
            </p:nvGrpSpPr>
            <p:grpSpPr bwMode="auto">
              <a:xfrm rot="591949" flipH="1">
                <a:off x="308" y="572"/>
                <a:ext cx="181" cy="46"/>
                <a:chOff x="535" y="572"/>
                <a:chExt cx="162" cy="91"/>
              </a:xfrm>
            </p:grpSpPr>
            <p:sp>
              <p:nvSpPr>
                <p:cNvPr id="1092" name="AutoShape 69"/>
                <p:cNvSpPr>
                  <a:spLocks noChangeArrowheads="1"/>
                </p:cNvSpPr>
                <p:nvPr/>
              </p:nvSpPr>
              <p:spPr bwMode="auto">
                <a:xfrm rot="5400000">
                  <a:off x="587" y="520"/>
                  <a:ext cx="31" cy="136"/>
                </a:xfrm>
                <a:prstGeom prst="moon">
                  <a:avLst>
                    <a:gd name="adj" fmla="val 58694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093" name="AutoShape 70"/>
                <p:cNvSpPr>
                  <a:spLocks noChangeArrowheads="1"/>
                </p:cNvSpPr>
                <p:nvPr/>
              </p:nvSpPr>
              <p:spPr bwMode="auto">
                <a:xfrm rot="5400000">
                  <a:off x="601" y="550"/>
                  <a:ext cx="30" cy="136"/>
                </a:xfrm>
                <a:prstGeom prst="moon">
                  <a:avLst>
                    <a:gd name="adj" fmla="val 58694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094" name="AutoShape 71"/>
                <p:cNvSpPr>
                  <a:spLocks noChangeArrowheads="1"/>
                </p:cNvSpPr>
                <p:nvPr/>
              </p:nvSpPr>
              <p:spPr bwMode="auto">
                <a:xfrm rot="5400000">
                  <a:off x="613" y="580"/>
                  <a:ext cx="31" cy="136"/>
                </a:xfrm>
                <a:prstGeom prst="moon">
                  <a:avLst>
                    <a:gd name="adj" fmla="val 58694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1072" name="Group 72"/>
              <p:cNvGrpSpPr>
                <a:grpSpLocks/>
              </p:cNvGrpSpPr>
              <p:nvPr/>
            </p:nvGrpSpPr>
            <p:grpSpPr bwMode="auto">
              <a:xfrm rot="-591949">
                <a:off x="489" y="572"/>
                <a:ext cx="181" cy="46"/>
                <a:chOff x="535" y="572"/>
                <a:chExt cx="162" cy="91"/>
              </a:xfrm>
            </p:grpSpPr>
            <p:sp>
              <p:nvSpPr>
                <p:cNvPr id="1089" name="AutoShape 73"/>
                <p:cNvSpPr>
                  <a:spLocks noChangeArrowheads="1"/>
                </p:cNvSpPr>
                <p:nvPr/>
              </p:nvSpPr>
              <p:spPr bwMode="auto">
                <a:xfrm rot="5400000">
                  <a:off x="587" y="520"/>
                  <a:ext cx="31" cy="136"/>
                </a:xfrm>
                <a:prstGeom prst="moon">
                  <a:avLst>
                    <a:gd name="adj" fmla="val 58694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090" name="AutoShape 74"/>
                <p:cNvSpPr>
                  <a:spLocks noChangeArrowheads="1"/>
                </p:cNvSpPr>
                <p:nvPr/>
              </p:nvSpPr>
              <p:spPr bwMode="auto">
                <a:xfrm rot="5400000">
                  <a:off x="601" y="550"/>
                  <a:ext cx="30" cy="136"/>
                </a:xfrm>
                <a:prstGeom prst="moon">
                  <a:avLst>
                    <a:gd name="adj" fmla="val 58694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091" name="AutoShape 75"/>
                <p:cNvSpPr>
                  <a:spLocks noChangeArrowheads="1"/>
                </p:cNvSpPr>
                <p:nvPr/>
              </p:nvSpPr>
              <p:spPr bwMode="auto">
                <a:xfrm rot="5400000">
                  <a:off x="613" y="580"/>
                  <a:ext cx="31" cy="136"/>
                </a:xfrm>
                <a:prstGeom prst="moon">
                  <a:avLst>
                    <a:gd name="adj" fmla="val 58694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1073" name="Oval 76"/>
              <p:cNvSpPr>
                <a:spLocks noChangeArrowheads="1"/>
              </p:cNvSpPr>
              <p:nvPr/>
            </p:nvSpPr>
            <p:spPr bwMode="auto">
              <a:xfrm>
                <a:off x="444" y="527"/>
                <a:ext cx="91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74" name="Oval 77"/>
              <p:cNvSpPr>
                <a:spLocks noChangeArrowheads="1"/>
              </p:cNvSpPr>
              <p:nvPr/>
            </p:nvSpPr>
            <p:spPr bwMode="auto">
              <a:xfrm flipH="1">
                <a:off x="491" y="543"/>
                <a:ext cx="24" cy="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1075" name="Group 78"/>
              <p:cNvGrpSpPr>
                <a:grpSpLocks/>
              </p:cNvGrpSpPr>
              <p:nvPr/>
            </p:nvGrpSpPr>
            <p:grpSpPr bwMode="auto">
              <a:xfrm>
                <a:off x="217" y="799"/>
                <a:ext cx="181" cy="175"/>
                <a:chOff x="217" y="805"/>
                <a:chExt cx="181" cy="175"/>
              </a:xfrm>
            </p:grpSpPr>
            <p:sp>
              <p:nvSpPr>
                <p:cNvPr id="1084" name="Freeform 79"/>
                <p:cNvSpPr>
                  <a:spLocks/>
                </p:cNvSpPr>
                <p:nvPr/>
              </p:nvSpPr>
              <p:spPr bwMode="auto">
                <a:xfrm>
                  <a:off x="217" y="845"/>
                  <a:ext cx="181" cy="135"/>
                </a:xfrm>
                <a:custGeom>
                  <a:avLst/>
                  <a:gdLst>
                    <a:gd name="T0" fmla="*/ 91 w 181"/>
                    <a:gd name="T1" fmla="*/ 0 h 135"/>
                    <a:gd name="T2" fmla="*/ 0 w 181"/>
                    <a:gd name="T3" fmla="*/ 105 h 135"/>
                    <a:gd name="T4" fmla="*/ 91 w 181"/>
                    <a:gd name="T5" fmla="*/ 135 h 135"/>
                    <a:gd name="T6" fmla="*/ 181 w 181"/>
                    <a:gd name="T7" fmla="*/ 105 h 135"/>
                    <a:gd name="T8" fmla="*/ 91 w 181"/>
                    <a:gd name="T9" fmla="*/ 0 h 1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81" h="135">
                      <a:moveTo>
                        <a:pt x="91" y="0"/>
                      </a:moveTo>
                      <a:cubicBezTo>
                        <a:pt x="1" y="0"/>
                        <a:pt x="0" y="82"/>
                        <a:pt x="0" y="105"/>
                      </a:cubicBezTo>
                      <a:cubicBezTo>
                        <a:pt x="0" y="127"/>
                        <a:pt x="61" y="135"/>
                        <a:pt x="91" y="135"/>
                      </a:cubicBezTo>
                      <a:cubicBezTo>
                        <a:pt x="121" y="135"/>
                        <a:pt x="181" y="127"/>
                        <a:pt x="181" y="105"/>
                      </a:cubicBezTo>
                      <a:cubicBezTo>
                        <a:pt x="181" y="82"/>
                        <a:pt x="181" y="0"/>
                        <a:pt x="91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085" name="Group 80"/>
                <p:cNvGrpSpPr>
                  <a:grpSpLocks/>
                </p:cNvGrpSpPr>
                <p:nvPr/>
              </p:nvGrpSpPr>
              <p:grpSpPr bwMode="auto">
                <a:xfrm>
                  <a:off x="239" y="805"/>
                  <a:ext cx="137" cy="83"/>
                  <a:chOff x="217" y="799"/>
                  <a:chExt cx="137" cy="83"/>
                </a:xfrm>
              </p:grpSpPr>
              <p:sp>
                <p:nvSpPr>
                  <p:cNvPr id="1086" name="Freeform 81"/>
                  <p:cNvSpPr>
                    <a:spLocks/>
                  </p:cNvSpPr>
                  <p:nvPr/>
                </p:nvSpPr>
                <p:spPr bwMode="auto">
                  <a:xfrm>
                    <a:off x="217" y="799"/>
                    <a:ext cx="46" cy="83"/>
                  </a:xfrm>
                  <a:custGeom>
                    <a:avLst/>
                    <a:gdLst>
                      <a:gd name="T0" fmla="*/ 23 w 46"/>
                      <a:gd name="T1" fmla="*/ 1 h 129"/>
                      <a:gd name="T2" fmla="*/ 0 w 46"/>
                      <a:gd name="T3" fmla="*/ 68 h 129"/>
                      <a:gd name="T4" fmla="*/ 20 w 46"/>
                      <a:gd name="T5" fmla="*/ 83 h 129"/>
                      <a:gd name="T6" fmla="*/ 46 w 46"/>
                      <a:gd name="T7" fmla="*/ 68 h 129"/>
                      <a:gd name="T8" fmla="*/ 23 w 46"/>
                      <a:gd name="T9" fmla="*/ 1 h 12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6" h="129">
                        <a:moveTo>
                          <a:pt x="23" y="1"/>
                        </a:moveTo>
                        <a:cubicBezTo>
                          <a:pt x="8" y="2"/>
                          <a:pt x="0" y="83"/>
                          <a:pt x="0" y="106"/>
                        </a:cubicBezTo>
                        <a:cubicBezTo>
                          <a:pt x="0" y="127"/>
                          <a:pt x="12" y="129"/>
                          <a:pt x="20" y="129"/>
                        </a:cubicBezTo>
                        <a:cubicBezTo>
                          <a:pt x="28" y="129"/>
                          <a:pt x="46" y="127"/>
                          <a:pt x="46" y="106"/>
                        </a:cubicBezTo>
                        <a:cubicBezTo>
                          <a:pt x="46" y="85"/>
                          <a:pt x="38" y="0"/>
                          <a:pt x="23" y="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87" name="Freeform 82"/>
                  <p:cNvSpPr>
                    <a:spLocks/>
                  </p:cNvSpPr>
                  <p:nvPr/>
                </p:nvSpPr>
                <p:spPr bwMode="auto">
                  <a:xfrm>
                    <a:off x="262" y="799"/>
                    <a:ext cx="46" cy="83"/>
                  </a:xfrm>
                  <a:custGeom>
                    <a:avLst/>
                    <a:gdLst>
                      <a:gd name="T0" fmla="*/ 23 w 46"/>
                      <a:gd name="T1" fmla="*/ 1 h 129"/>
                      <a:gd name="T2" fmla="*/ 0 w 46"/>
                      <a:gd name="T3" fmla="*/ 68 h 129"/>
                      <a:gd name="T4" fmla="*/ 20 w 46"/>
                      <a:gd name="T5" fmla="*/ 83 h 129"/>
                      <a:gd name="T6" fmla="*/ 46 w 46"/>
                      <a:gd name="T7" fmla="*/ 68 h 129"/>
                      <a:gd name="T8" fmla="*/ 23 w 46"/>
                      <a:gd name="T9" fmla="*/ 1 h 12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6" h="129">
                        <a:moveTo>
                          <a:pt x="23" y="1"/>
                        </a:moveTo>
                        <a:cubicBezTo>
                          <a:pt x="8" y="2"/>
                          <a:pt x="0" y="83"/>
                          <a:pt x="0" y="106"/>
                        </a:cubicBezTo>
                        <a:cubicBezTo>
                          <a:pt x="0" y="127"/>
                          <a:pt x="12" y="129"/>
                          <a:pt x="20" y="129"/>
                        </a:cubicBezTo>
                        <a:cubicBezTo>
                          <a:pt x="28" y="129"/>
                          <a:pt x="46" y="127"/>
                          <a:pt x="46" y="106"/>
                        </a:cubicBezTo>
                        <a:cubicBezTo>
                          <a:pt x="46" y="85"/>
                          <a:pt x="38" y="0"/>
                          <a:pt x="23" y="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88" name="Freeform 83"/>
                  <p:cNvSpPr>
                    <a:spLocks/>
                  </p:cNvSpPr>
                  <p:nvPr/>
                </p:nvSpPr>
                <p:spPr bwMode="auto">
                  <a:xfrm>
                    <a:off x="308" y="799"/>
                    <a:ext cx="46" cy="83"/>
                  </a:xfrm>
                  <a:custGeom>
                    <a:avLst/>
                    <a:gdLst>
                      <a:gd name="T0" fmla="*/ 23 w 46"/>
                      <a:gd name="T1" fmla="*/ 1 h 129"/>
                      <a:gd name="T2" fmla="*/ 0 w 46"/>
                      <a:gd name="T3" fmla="*/ 68 h 129"/>
                      <a:gd name="T4" fmla="*/ 20 w 46"/>
                      <a:gd name="T5" fmla="*/ 83 h 129"/>
                      <a:gd name="T6" fmla="*/ 46 w 46"/>
                      <a:gd name="T7" fmla="*/ 68 h 129"/>
                      <a:gd name="T8" fmla="*/ 23 w 46"/>
                      <a:gd name="T9" fmla="*/ 1 h 12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6" h="129">
                        <a:moveTo>
                          <a:pt x="23" y="1"/>
                        </a:moveTo>
                        <a:cubicBezTo>
                          <a:pt x="8" y="2"/>
                          <a:pt x="0" y="83"/>
                          <a:pt x="0" y="106"/>
                        </a:cubicBezTo>
                        <a:cubicBezTo>
                          <a:pt x="0" y="127"/>
                          <a:pt x="12" y="129"/>
                          <a:pt x="20" y="129"/>
                        </a:cubicBezTo>
                        <a:cubicBezTo>
                          <a:pt x="28" y="129"/>
                          <a:pt x="46" y="127"/>
                          <a:pt x="46" y="106"/>
                        </a:cubicBezTo>
                        <a:cubicBezTo>
                          <a:pt x="46" y="85"/>
                          <a:pt x="38" y="0"/>
                          <a:pt x="23" y="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076" name="Group 84"/>
              <p:cNvGrpSpPr>
                <a:grpSpLocks/>
              </p:cNvGrpSpPr>
              <p:nvPr/>
            </p:nvGrpSpPr>
            <p:grpSpPr bwMode="auto">
              <a:xfrm>
                <a:off x="535" y="799"/>
                <a:ext cx="181" cy="175"/>
                <a:chOff x="217" y="805"/>
                <a:chExt cx="181" cy="175"/>
              </a:xfrm>
            </p:grpSpPr>
            <p:sp>
              <p:nvSpPr>
                <p:cNvPr id="1079" name="Freeform 85"/>
                <p:cNvSpPr>
                  <a:spLocks/>
                </p:cNvSpPr>
                <p:nvPr/>
              </p:nvSpPr>
              <p:spPr bwMode="auto">
                <a:xfrm>
                  <a:off x="217" y="845"/>
                  <a:ext cx="181" cy="135"/>
                </a:xfrm>
                <a:custGeom>
                  <a:avLst/>
                  <a:gdLst>
                    <a:gd name="T0" fmla="*/ 91 w 181"/>
                    <a:gd name="T1" fmla="*/ 0 h 135"/>
                    <a:gd name="T2" fmla="*/ 0 w 181"/>
                    <a:gd name="T3" fmla="*/ 105 h 135"/>
                    <a:gd name="T4" fmla="*/ 91 w 181"/>
                    <a:gd name="T5" fmla="*/ 135 h 135"/>
                    <a:gd name="T6" fmla="*/ 181 w 181"/>
                    <a:gd name="T7" fmla="*/ 105 h 135"/>
                    <a:gd name="T8" fmla="*/ 91 w 181"/>
                    <a:gd name="T9" fmla="*/ 0 h 1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81" h="135">
                      <a:moveTo>
                        <a:pt x="91" y="0"/>
                      </a:moveTo>
                      <a:cubicBezTo>
                        <a:pt x="1" y="0"/>
                        <a:pt x="0" y="82"/>
                        <a:pt x="0" y="105"/>
                      </a:cubicBezTo>
                      <a:cubicBezTo>
                        <a:pt x="0" y="127"/>
                        <a:pt x="61" y="135"/>
                        <a:pt x="91" y="135"/>
                      </a:cubicBezTo>
                      <a:cubicBezTo>
                        <a:pt x="121" y="135"/>
                        <a:pt x="181" y="127"/>
                        <a:pt x="181" y="105"/>
                      </a:cubicBezTo>
                      <a:cubicBezTo>
                        <a:pt x="181" y="82"/>
                        <a:pt x="181" y="0"/>
                        <a:pt x="91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080" name="Group 86"/>
                <p:cNvGrpSpPr>
                  <a:grpSpLocks/>
                </p:cNvGrpSpPr>
                <p:nvPr/>
              </p:nvGrpSpPr>
              <p:grpSpPr bwMode="auto">
                <a:xfrm>
                  <a:off x="239" y="805"/>
                  <a:ext cx="137" cy="83"/>
                  <a:chOff x="217" y="799"/>
                  <a:chExt cx="137" cy="83"/>
                </a:xfrm>
              </p:grpSpPr>
              <p:sp>
                <p:nvSpPr>
                  <p:cNvPr id="1081" name="Freeform 87"/>
                  <p:cNvSpPr>
                    <a:spLocks/>
                  </p:cNvSpPr>
                  <p:nvPr/>
                </p:nvSpPr>
                <p:spPr bwMode="auto">
                  <a:xfrm>
                    <a:off x="217" y="799"/>
                    <a:ext cx="46" cy="83"/>
                  </a:xfrm>
                  <a:custGeom>
                    <a:avLst/>
                    <a:gdLst>
                      <a:gd name="T0" fmla="*/ 23 w 46"/>
                      <a:gd name="T1" fmla="*/ 1 h 129"/>
                      <a:gd name="T2" fmla="*/ 0 w 46"/>
                      <a:gd name="T3" fmla="*/ 68 h 129"/>
                      <a:gd name="T4" fmla="*/ 20 w 46"/>
                      <a:gd name="T5" fmla="*/ 83 h 129"/>
                      <a:gd name="T6" fmla="*/ 46 w 46"/>
                      <a:gd name="T7" fmla="*/ 68 h 129"/>
                      <a:gd name="T8" fmla="*/ 23 w 46"/>
                      <a:gd name="T9" fmla="*/ 1 h 12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6" h="129">
                        <a:moveTo>
                          <a:pt x="23" y="1"/>
                        </a:moveTo>
                        <a:cubicBezTo>
                          <a:pt x="8" y="2"/>
                          <a:pt x="0" y="83"/>
                          <a:pt x="0" y="106"/>
                        </a:cubicBezTo>
                        <a:cubicBezTo>
                          <a:pt x="0" y="127"/>
                          <a:pt x="12" y="129"/>
                          <a:pt x="20" y="129"/>
                        </a:cubicBezTo>
                        <a:cubicBezTo>
                          <a:pt x="28" y="129"/>
                          <a:pt x="46" y="127"/>
                          <a:pt x="46" y="106"/>
                        </a:cubicBezTo>
                        <a:cubicBezTo>
                          <a:pt x="46" y="85"/>
                          <a:pt x="38" y="0"/>
                          <a:pt x="23" y="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82" name="Freeform 88"/>
                  <p:cNvSpPr>
                    <a:spLocks/>
                  </p:cNvSpPr>
                  <p:nvPr/>
                </p:nvSpPr>
                <p:spPr bwMode="auto">
                  <a:xfrm>
                    <a:off x="262" y="799"/>
                    <a:ext cx="46" cy="83"/>
                  </a:xfrm>
                  <a:custGeom>
                    <a:avLst/>
                    <a:gdLst>
                      <a:gd name="T0" fmla="*/ 23 w 46"/>
                      <a:gd name="T1" fmla="*/ 1 h 129"/>
                      <a:gd name="T2" fmla="*/ 0 w 46"/>
                      <a:gd name="T3" fmla="*/ 68 h 129"/>
                      <a:gd name="T4" fmla="*/ 20 w 46"/>
                      <a:gd name="T5" fmla="*/ 83 h 129"/>
                      <a:gd name="T6" fmla="*/ 46 w 46"/>
                      <a:gd name="T7" fmla="*/ 68 h 129"/>
                      <a:gd name="T8" fmla="*/ 23 w 46"/>
                      <a:gd name="T9" fmla="*/ 1 h 12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6" h="129">
                        <a:moveTo>
                          <a:pt x="23" y="1"/>
                        </a:moveTo>
                        <a:cubicBezTo>
                          <a:pt x="8" y="2"/>
                          <a:pt x="0" y="83"/>
                          <a:pt x="0" y="106"/>
                        </a:cubicBezTo>
                        <a:cubicBezTo>
                          <a:pt x="0" y="127"/>
                          <a:pt x="12" y="129"/>
                          <a:pt x="20" y="129"/>
                        </a:cubicBezTo>
                        <a:cubicBezTo>
                          <a:pt x="28" y="129"/>
                          <a:pt x="46" y="127"/>
                          <a:pt x="46" y="106"/>
                        </a:cubicBezTo>
                        <a:cubicBezTo>
                          <a:pt x="46" y="85"/>
                          <a:pt x="38" y="0"/>
                          <a:pt x="23" y="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83" name="Freeform 89"/>
                  <p:cNvSpPr>
                    <a:spLocks/>
                  </p:cNvSpPr>
                  <p:nvPr/>
                </p:nvSpPr>
                <p:spPr bwMode="auto">
                  <a:xfrm>
                    <a:off x="308" y="799"/>
                    <a:ext cx="46" cy="83"/>
                  </a:xfrm>
                  <a:custGeom>
                    <a:avLst/>
                    <a:gdLst>
                      <a:gd name="T0" fmla="*/ 23 w 46"/>
                      <a:gd name="T1" fmla="*/ 1 h 129"/>
                      <a:gd name="T2" fmla="*/ 0 w 46"/>
                      <a:gd name="T3" fmla="*/ 68 h 129"/>
                      <a:gd name="T4" fmla="*/ 20 w 46"/>
                      <a:gd name="T5" fmla="*/ 83 h 129"/>
                      <a:gd name="T6" fmla="*/ 46 w 46"/>
                      <a:gd name="T7" fmla="*/ 68 h 129"/>
                      <a:gd name="T8" fmla="*/ 23 w 46"/>
                      <a:gd name="T9" fmla="*/ 1 h 12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6" h="129">
                        <a:moveTo>
                          <a:pt x="23" y="1"/>
                        </a:moveTo>
                        <a:cubicBezTo>
                          <a:pt x="8" y="2"/>
                          <a:pt x="0" y="83"/>
                          <a:pt x="0" y="106"/>
                        </a:cubicBezTo>
                        <a:cubicBezTo>
                          <a:pt x="0" y="127"/>
                          <a:pt x="12" y="129"/>
                          <a:pt x="20" y="129"/>
                        </a:cubicBezTo>
                        <a:cubicBezTo>
                          <a:pt x="28" y="129"/>
                          <a:pt x="46" y="127"/>
                          <a:pt x="46" y="106"/>
                        </a:cubicBezTo>
                        <a:cubicBezTo>
                          <a:pt x="46" y="85"/>
                          <a:pt x="38" y="0"/>
                          <a:pt x="23" y="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1077" name="Oval 90"/>
              <p:cNvSpPr>
                <a:spLocks noChangeArrowheads="1"/>
              </p:cNvSpPr>
              <p:nvPr/>
            </p:nvSpPr>
            <p:spPr bwMode="auto">
              <a:xfrm>
                <a:off x="398" y="663"/>
                <a:ext cx="46" cy="4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78" name="Oval 91"/>
              <p:cNvSpPr>
                <a:spLocks noChangeArrowheads="1"/>
              </p:cNvSpPr>
              <p:nvPr/>
            </p:nvSpPr>
            <p:spPr bwMode="auto">
              <a:xfrm>
                <a:off x="535" y="663"/>
                <a:ext cx="46" cy="4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044" name="Group 92"/>
            <p:cNvGrpSpPr>
              <a:grpSpLocks/>
            </p:cNvGrpSpPr>
            <p:nvPr/>
          </p:nvGrpSpPr>
          <p:grpSpPr bwMode="auto">
            <a:xfrm>
              <a:off x="8103350" y="648494"/>
              <a:ext cx="792163" cy="719137"/>
              <a:chOff x="217" y="527"/>
              <a:chExt cx="499" cy="453"/>
            </a:xfrm>
          </p:grpSpPr>
          <p:sp>
            <p:nvSpPr>
              <p:cNvPr id="1045" name="Freeform 93"/>
              <p:cNvSpPr>
                <a:spLocks/>
              </p:cNvSpPr>
              <p:nvPr/>
            </p:nvSpPr>
            <p:spPr bwMode="auto">
              <a:xfrm>
                <a:off x="308" y="572"/>
                <a:ext cx="362" cy="408"/>
              </a:xfrm>
              <a:custGeom>
                <a:avLst/>
                <a:gdLst>
                  <a:gd name="T0" fmla="*/ 181 w 362"/>
                  <a:gd name="T1" fmla="*/ 0 h 408"/>
                  <a:gd name="T2" fmla="*/ 0 w 362"/>
                  <a:gd name="T3" fmla="*/ 317 h 408"/>
                  <a:gd name="T4" fmla="*/ 181 w 362"/>
                  <a:gd name="T5" fmla="*/ 408 h 408"/>
                  <a:gd name="T6" fmla="*/ 362 w 362"/>
                  <a:gd name="T7" fmla="*/ 317 h 408"/>
                  <a:gd name="T8" fmla="*/ 181 w 362"/>
                  <a:gd name="T9" fmla="*/ 0 h 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62" h="408">
                    <a:moveTo>
                      <a:pt x="181" y="0"/>
                    </a:moveTo>
                    <a:cubicBezTo>
                      <a:pt x="53" y="0"/>
                      <a:pt x="0" y="249"/>
                      <a:pt x="0" y="317"/>
                    </a:cubicBezTo>
                    <a:cubicBezTo>
                      <a:pt x="0" y="385"/>
                      <a:pt x="121" y="408"/>
                      <a:pt x="181" y="408"/>
                    </a:cubicBezTo>
                    <a:cubicBezTo>
                      <a:pt x="241" y="408"/>
                      <a:pt x="362" y="385"/>
                      <a:pt x="362" y="317"/>
                    </a:cubicBezTo>
                    <a:cubicBezTo>
                      <a:pt x="362" y="249"/>
                      <a:pt x="309" y="0"/>
                      <a:pt x="181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046" name="Group 94"/>
              <p:cNvGrpSpPr>
                <a:grpSpLocks/>
              </p:cNvGrpSpPr>
              <p:nvPr/>
            </p:nvGrpSpPr>
            <p:grpSpPr bwMode="auto">
              <a:xfrm rot="591949" flipH="1">
                <a:off x="308" y="572"/>
                <a:ext cx="181" cy="46"/>
                <a:chOff x="535" y="572"/>
                <a:chExt cx="162" cy="91"/>
              </a:xfrm>
            </p:grpSpPr>
            <p:sp>
              <p:nvSpPr>
                <p:cNvPr id="1067" name="AutoShape 95"/>
                <p:cNvSpPr>
                  <a:spLocks noChangeArrowheads="1"/>
                </p:cNvSpPr>
                <p:nvPr/>
              </p:nvSpPr>
              <p:spPr bwMode="auto">
                <a:xfrm rot="5400000">
                  <a:off x="587" y="520"/>
                  <a:ext cx="31" cy="136"/>
                </a:xfrm>
                <a:prstGeom prst="moon">
                  <a:avLst>
                    <a:gd name="adj" fmla="val 58694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068" name="AutoShape 96"/>
                <p:cNvSpPr>
                  <a:spLocks noChangeArrowheads="1"/>
                </p:cNvSpPr>
                <p:nvPr/>
              </p:nvSpPr>
              <p:spPr bwMode="auto">
                <a:xfrm rot="5400000">
                  <a:off x="601" y="550"/>
                  <a:ext cx="30" cy="136"/>
                </a:xfrm>
                <a:prstGeom prst="moon">
                  <a:avLst>
                    <a:gd name="adj" fmla="val 58694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069" name="AutoShape 97"/>
                <p:cNvSpPr>
                  <a:spLocks noChangeArrowheads="1"/>
                </p:cNvSpPr>
                <p:nvPr/>
              </p:nvSpPr>
              <p:spPr bwMode="auto">
                <a:xfrm rot="5400000">
                  <a:off x="613" y="580"/>
                  <a:ext cx="31" cy="136"/>
                </a:xfrm>
                <a:prstGeom prst="moon">
                  <a:avLst>
                    <a:gd name="adj" fmla="val 58694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1047" name="Group 98"/>
              <p:cNvGrpSpPr>
                <a:grpSpLocks/>
              </p:cNvGrpSpPr>
              <p:nvPr/>
            </p:nvGrpSpPr>
            <p:grpSpPr bwMode="auto">
              <a:xfrm rot="-591949">
                <a:off x="489" y="572"/>
                <a:ext cx="181" cy="46"/>
                <a:chOff x="535" y="572"/>
                <a:chExt cx="162" cy="91"/>
              </a:xfrm>
            </p:grpSpPr>
            <p:sp>
              <p:nvSpPr>
                <p:cNvPr id="1064" name="AutoShape 99"/>
                <p:cNvSpPr>
                  <a:spLocks noChangeArrowheads="1"/>
                </p:cNvSpPr>
                <p:nvPr/>
              </p:nvSpPr>
              <p:spPr bwMode="auto">
                <a:xfrm rot="5400000">
                  <a:off x="587" y="520"/>
                  <a:ext cx="31" cy="136"/>
                </a:xfrm>
                <a:prstGeom prst="moon">
                  <a:avLst>
                    <a:gd name="adj" fmla="val 58694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065" name="AutoShape 100"/>
                <p:cNvSpPr>
                  <a:spLocks noChangeArrowheads="1"/>
                </p:cNvSpPr>
                <p:nvPr/>
              </p:nvSpPr>
              <p:spPr bwMode="auto">
                <a:xfrm rot="5400000">
                  <a:off x="601" y="550"/>
                  <a:ext cx="30" cy="136"/>
                </a:xfrm>
                <a:prstGeom prst="moon">
                  <a:avLst>
                    <a:gd name="adj" fmla="val 58694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066" name="AutoShape 101"/>
                <p:cNvSpPr>
                  <a:spLocks noChangeArrowheads="1"/>
                </p:cNvSpPr>
                <p:nvPr/>
              </p:nvSpPr>
              <p:spPr bwMode="auto">
                <a:xfrm rot="5400000">
                  <a:off x="613" y="580"/>
                  <a:ext cx="31" cy="136"/>
                </a:xfrm>
                <a:prstGeom prst="moon">
                  <a:avLst>
                    <a:gd name="adj" fmla="val 58694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1048" name="Oval 102"/>
              <p:cNvSpPr>
                <a:spLocks noChangeArrowheads="1"/>
              </p:cNvSpPr>
              <p:nvPr/>
            </p:nvSpPr>
            <p:spPr bwMode="auto">
              <a:xfrm>
                <a:off x="444" y="527"/>
                <a:ext cx="91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49" name="Oval 103"/>
              <p:cNvSpPr>
                <a:spLocks noChangeArrowheads="1"/>
              </p:cNvSpPr>
              <p:nvPr/>
            </p:nvSpPr>
            <p:spPr bwMode="auto">
              <a:xfrm flipH="1">
                <a:off x="491" y="543"/>
                <a:ext cx="24" cy="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1050" name="Group 104"/>
              <p:cNvGrpSpPr>
                <a:grpSpLocks/>
              </p:cNvGrpSpPr>
              <p:nvPr/>
            </p:nvGrpSpPr>
            <p:grpSpPr bwMode="auto">
              <a:xfrm>
                <a:off x="217" y="799"/>
                <a:ext cx="181" cy="175"/>
                <a:chOff x="217" y="805"/>
                <a:chExt cx="181" cy="175"/>
              </a:xfrm>
            </p:grpSpPr>
            <p:sp>
              <p:nvSpPr>
                <p:cNvPr id="1059" name="Freeform 105"/>
                <p:cNvSpPr>
                  <a:spLocks/>
                </p:cNvSpPr>
                <p:nvPr/>
              </p:nvSpPr>
              <p:spPr bwMode="auto">
                <a:xfrm>
                  <a:off x="217" y="845"/>
                  <a:ext cx="181" cy="135"/>
                </a:xfrm>
                <a:custGeom>
                  <a:avLst/>
                  <a:gdLst>
                    <a:gd name="T0" fmla="*/ 91 w 181"/>
                    <a:gd name="T1" fmla="*/ 0 h 135"/>
                    <a:gd name="T2" fmla="*/ 0 w 181"/>
                    <a:gd name="T3" fmla="*/ 105 h 135"/>
                    <a:gd name="T4" fmla="*/ 91 w 181"/>
                    <a:gd name="T5" fmla="*/ 135 h 135"/>
                    <a:gd name="T6" fmla="*/ 181 w 181"/>
                    <a:gd name="T7" fmla="*/ 105 h 135"/>
                    <a:gd name="T8" fmla="*/ 91 w 181"/>
                    <a:gd name="T9" fmla="*/ 0 h 1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81" h="135">
                      <a:moveTo>
                        <a:pt x="91" y="0"/>
                      </a:moveTo>
                      <a:cubicBezTo>
                        <a:pt x="1" y="0"/>
                        <a:pt x="0" y="82"/>
                        <a:pt x="0" y="105"/>
                      </a:cubicBezTo>
                      <a:cubicBezTo>
                        <a:pt x="0" y="127"/>
                        <a:pt x="61" y="135"/>
                        <a:pt x="91" y="135"/>
                      </a:cubicBezTo>
                      <a:cubicBezTo>
                        <a:pt x="121" y="135"/>
                        <a:pt x="181" y="127"/>
                        <a:pt x="181" y="105"/>
                      </a:cubicBezTo>
                      <a:cubicBezTo>
                        <a:pt x="181" y="82"/>
                        <a:pt x="181" y="0"/>
                        <a:pt x="91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060" name="Group 106"/>
                <p:cNvGrpSpPr>
                  <a:grpSpLocks/>
                </p:cNvGrpSpPr>
                <p:nvPr/>
              </p:nvGrpSpPr>
              <p:grpSpPr bwMode="auto">
                <a:xfrm>
                  <a:off x="239" y="805"/>
                  <a:ext cx="137" cy="83"/>
                  <a:chOff x="217" y="799"/>
                  <a:chExt cx="137" cy="83"/>
                </a:xfrm>
              </p:grpSpPr>
              <p:sp>
                <p:nvSpPr>
                  <p:cNvPr id="1061" name="Freeform 107"/>
                  <p:cNvSpPr>
                    <a:spLocks/>
                  </p:cNvSpPr>
                  <p:nvPr/>
                </p:nvSpPr>
                <p:spPr bwMode="auto">
                  <a:xfrm>
                    <a:off x="217" y="799"/>
                    <a:ext cx="46" cy="83"/>
                  </a:xfrm>
                  <a:custGeom>
                    <a:avLst/>
                    <a:gdLst>
                      <a:gd name="T0" fmla="*/ 23 w 46"/>
                      <a:gd name="T1" fmla="*/ 1 h 129"/>
                      <a:gd name="T2" fmla="*/ 0 w 46"/>
                      <a:gd name="T3" fmla="*/ 68 h 129"/>
                      <a:gd name="T4" fmla="*/ 20 w 46"/>
                      <a:gd name="T5" fmla="*/ 83 h 129"/>
                      <a:gd name="T6" fmla="*/ 46 w 46"/>
                      <a:gd name="T7" fmla="*/ 68 h 129"/>
                      <a:gd name="T8" fmla="*/ 23 w 46"/>
                      <a:gd name="T9" fmla="*/ 1 h 12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6" h="129">
                        <a:moveTo>
                          <a:pt x="23" y="1"/>
                        </a:moveTo>
                        <a:cubicBezTo>
                          <a:pt x="8" y="2"/>
                          <a:pt x="0" y="83"/>
                          <a:pt x="0" y="106"/>
                        </a:cubicBezTo>
                        <a:cubicBezTo>
                          <a:pt x="0" y="127"/>
                          <a:pt x="12" y="129"/>
                          <a:pt x="20" y="129"/>
                        </a:cubicBezTo>
                        <a:cubicBezTo>
                          <a:pt x="28" y="129"/>
                          <a:pt x="46" y="127"/>
                          <a:pt x="46" y="106"/>
                        </a:cubicBezTo>
                        <a:cubicBezTo>
                          <a:pt x="46" y="85"/>
                          <a:pt x="38" y="0"/>
                          <a:pt x="23" y="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62" name="Freeform 108"/>
                  <p:cNvSpPr>
                    <a:spLocks/>
                  </p:cNvSpPr>
                  <p:nvPr/>
                </p:nvSpPr>
                <p:spPr bwMode="auto">
                  <a:xfrm>
                    <a:off x="262" y="799"/>
                    <a:ext cx="46" cy="83"/>
                  </a:xfrm>
                  <a:custGeom>
                    <a:avLst/>
                    <a:gdLst>
                      <a:gd name="T0" fmla="*/ 23 w 46"/>
                      <a:gd name="T1" fmla="*/ 1 h 129"/>
                      <a:gd name="T2" fmla="*/ 0 w 46"/>
                      <a:gd name="T3" fmla="*/ 68 h 129"/>
                      <a:gd name="T4" fmla="*/ 20 w 46"/>
                      <a:gd name="T5" fmla="*/ 83 h 129"/>
                      <a:gd name="T6" fmla="*/ 46 w 46"/>
                      <a:gd name="T7" fmla="*/ 68 h 129"/>
                      <a:gd name="T8" fmla="*/ 23 w 46"/>
                      <a:gd name="T9" fmla="*/ 1 h 12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6" h="129">
                        <a:moveTo>
                          <a:pt x="23" y="1"/>
                        </a:moveTo>
                        <a:cubicBezTo>
                          <a:pt x="8" y="2"/>
                          <a:pt x="0" y="83"/>
                          <a:pt x="0" y="106"/>
                        </a:cubicBezTo>
                        <a:cubicBezTo>
                          <a:pt x="0" y="127"/>
                          <a:pt x="12" y="129"/>
                          <a:pt x="20" y="129"/>
                        </a:cubicBezTo>
                        <a:cubicBezTo>
                          <a:pt x="28" y="129"/>
                          <a:pt x="46" y="127"/>
                          <a:pt x="46" y="106"/>
                        </a:cubicBezTo>
                        <a:cubicBezTo>
                          <a:pt x="46" y="85"/>
                          <a:pt x="38" y="0"/>
                          <a:pt x="23" y="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63" name="Freeform 109"/>
                  <p:cNvSpPr>
                    <a:spLocks/>
                  </p:cNvSpPr>
                  <p:nvPr/>
                </p:nvSpPr>
                <p:spPr bwMode="auto">
                  <a:xfrm>
                    <a:off x="308" y="799"/>
                    <a:ext cx="46" cy="83"/>
                  </a:xfrm>
                  <a:custGeom>
                    <a:avLst/>
                    <a:gdLst>
                      <a:gd name="T0" fmla="*/ 23 w 46"/>
                      <a:gd name="T1" fmla="*/ 1 h 129"/>
                      <a:gd name="T2" fmla="*/ 0 w 46"/>
                      <a:gd name="T3" fmla="*/ 68 h 129"/>
                      <a:gd name="T4" fmla="*/ 20 w 46"/>
                      <a:gd name="T5" fmla="*/ 83 h 129"/>
                      <a:gd name="T6" fmla="*/ 46 w 46"/>
                      <a:gd name="T7" fmla="*/ 68 h 129"/>
                      <a:gd name="T8" fmla="*/ 23 w 46"/>
                      <a:gd name="T9" fmla="*/ 1 h 12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6" h="129">
                        <a:moveTo>
                          <a:pt x="23" y="1"/>
                        </a:moveTo>
                        <a:cubicBezTo>
                          <a:pt x="8" y="2"/>
                          <a:pt x="0" y="83"/>
                          <a:pt x="0" y="106"/>
                        </a:cubicBezTo>
                        <a:cubicBezTo>
                          <a:pt x="0" y="127"/>
                          <a:pt x="12" y="129"/>
                          <a:pt x="20" y="129"/>
                        </a:cubicBezTo>
                        <a:cubicBezTo>
                          <a:pt x="28" y="129"/>
                          <a:pt x="46" y="127"/>
                          <a:pt x="46" y="106"/>
                        </a:cubicBezTo>
                        <a:cubicBezTo>
                          <a:pt x="46" y="85"/>
                          <a:pt x="38" y="0"/>
                          <a:pt x="23" y="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051" name="Group 110"/>
              <p:cNvGrpSpPr>
                <a:grpSpLocks/>
              </p:cNvGrpSpPr>
              <p:nvPr/>
            </p:nvGrpSpPr>
            <p:grpSpPr bwMode="auto">
              <a:xfrm>
                <a:off x="535" y="799"/>
                <a:ext cx="181" cy="175"/>
                <a:chOff x="217" y="805"/>
                <a:chExt cx="181" cy="175"/>
              </a:xfrm>
            </p:grpSpPr>
            <p:sp>
              <p:nvSpPr>
                <p:cNvPr id="1054" name="Freeform 111"/>
                <p:cNvSpPr>
                  <a:spLocks/>
                </p:cNvSpPr>
                <p:nvPr/>
              </p:nvSpPr>
              <p:spPr bwMode="auto">
                <a:xfrm>
                  <a:off x="217" y="845"/>
                  <a:ext cx="181" cy="135"/>
                </a:xfrm>
                <a:custGeom>
                  <a:avLst/>
                  <a:gdLst>
                    <a:gd name="T0" fmla="*/ 91 w 181"/>
                    <a:gd name="T1" fmla="*/ 0 h 135"/>
                    <a:gd name="T2" fmla="*/ 0 w 181"/>
                    <a:gd name="T3" fmla="*/ 105 h 135"/>
                    <a:gd name="T4" fmla="*/ 91 w 181"/>
                    <a:gd name="T5" fmla="*/ 135 h 135"/>
                    <a:gd name="T6" fmla="*/ 181 w 181"/>
                    <a:gd name="T7" fmla="*/ 105 h 135"/>
                    <a:gd name="T8" fmla="*/ 91 w 181"/>
                    <a:gd name="T9" fmla="*/ 0 h 1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81" h="135">
                      <a:moveTo>
                        <a:pt x="91" y="0"/>
                      </a:moveTo>
                      <a:cubicBezTo>
                        <a:pt x="1" y="0"/>
                        <a:pt x="0" y="82"/>
                        <a:pt x="0" y="105"/>
                      </a:cubicBezTo>
                      <a:cubicBezTo>
                        <a:pt x="0" y="127"/>
                        <a:pt x="61" y="135"/>
                        <a:pt x="91" y="135"/>
                      </a:cubicBezTo>
                      <a:cubicBezTo>
                        <a:pt x="121" y="135"/>
                        <a:pt x="181" y="127"/>
                        <a:pt x="181" y="105"/>
                      </a:cubicBezTo>
                      <a:cubicBezTo>
                        <a:pt x="181" y="82"/>
                        <a:pt x="181" y="0"/>
                        <a:pt x="91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055" name="Group 112"/>
                <p:cNvGrpSpPr>
                  <a:grpSpLocks/>
                </p:cNvGrpSpPr>
                <p:nvPr/>
              </p:nvGrpSpPr>
              <p:grpSpPr bwMode="auto">
                <a:xfrm>
                  <a:off x="239" y="805"/>
                  <a:ext cx="137" cy="83"/>
                  <a:chOff x="217" y="799"/>
                  <a:chExt cx="137" cy="83"/>
                </a:xfrm>
              </p:grpSpPr>
              <p:sp>
                <p:nvSpPr>
                  <p:cNvPr id="1056" name="Freeform 113"/>
                  <p:cNvSpPr>
                    <a:spLocks/>
                  </p:cNvSpPr>
                  <p:nvPr/>
                </p:nvSpPr>
                <p:spPr bwMode="auto">
                  <a:xfrm>
                    <a:off x="217" y="799"/>
                    <a:ext cx="46" cy="83"/>
                  </a:xfrm>
                  <a:custGeom>
                    <a:avLst/>
                    <a:gdLst>
                      <a:gd name="T0" fmla="*/ 23 w 46"/>
                      <a:gd name="T1" fmla="*/ 1 h 129"/>
                      <a:gd name="T2" fmla="*/ 0 w 46"/>
                      <a:gd name="T3" fmla="*/ 68 h 129"/>
                      <a:gd name="T4" fmla="*/ 20 w 46"/>
                      <a:gd name="T5" fmla="*/ 83 h 129"/>
                      <a:gd name="T6" fmla="*/ 46 w 46"/>
                      <a:gd name="T7" fmla="*/ 68 h 129"/>
                      <a:gd name="T8" fmla="*/ 23 w 46"/>
                      <a:gd name="T9" fmla="*/ 1 h 12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6" h="129">
                        <a:moveTo>
                          <a:pt x="23" y="1"/>
                        </a:moveTo>
                        <a:cubicBezTo>
                          <a:pt x="8" y="2"/>
                          <a:pt x="0" y="83"/>
                          <a:pt x="0" y="106"/>
                        </a:cubicBezTo>
                        <a:cubicBezTo>
                          <a:pt x="0" y="127"/>
                          <a:pt x="12" y="129"/>
                          <a:pt x="20" y="129"/>
                        </a:cubicBezTo>
                        <a:cubicBezTo>
                          <a:pt x="28" y="129"/>
                          <a:pt x="46" y="127"/>
                          <a:pt x="46" y="106"/>
                        </a:cubicBezTo>
                        <a:cubicBezTo>
                          <a:pt x="46" y="85"/>
                          <a:pt x="38" y="0"/>
                          <a:pt x="23" y="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57" name="Freeform 114"/>
                  <p:cNvSpPr>
                    <a:spLocks/>
                  </p:cNvSpPr>
                  <p:nvPr/>
                </p:nvSpPr>
                <p:spPr bwMode="auto">
                  <a:xfrm>
                    <a:off x="262" y="799"/>
                    <a:ext cx="46" cy="83"/>
                  </a:xfrm>
                  <a:custGeom>
                    <a:avLst/>
                    <a:gdLst>
                      <a:gd name="T0" fmla="*/ 23 w 46"/>
                      <a:gd name="T1" fmla="*/ 1 h 129"/>
                      <a:gd name="T2" fmla="*/ 0 w 46"/>
                      <a:gd name="T3" fmla="*/ 68 h 129"/>
                      <a:gd name="T4" fmla="*/ 20 w 46"/>
                      <a:gd name="T5" fmla="*/ 83 h 129"/>
                      <a:gd name="T6" fmla="*/ 46 w 46"/>
                      <a:gd name="T7" fmla="*/ 68 h 129"/>
                      <a:gd name="T8" fmla="*/ 23 w 46"/>
                      <a:gd name="T9" fmla="*/ 1 h 12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6" h="129">
                        <a:moveTo>
                          <a:pt x="23" y="1"/>
                        </a:moveTo>
                        <a:cubicBezTo>
                          <a:pt x="8" y="2"/>
                          <a:pt x="0" y="83"/>
                          <a:pt x="0" y="106"/>
                        </a:cubicBezTo>
                        <a:cubicBezTo>
                          <a:pt x="0" y="127"/>
                          <a:pt x="12" y="129"/>
                          <a:pt x="20" y="129"/>
                        </a:cubicBezTo>
                        <a:cubicBezTo>
                          <a:pt x="28" y="129"/>
                          <a:pt x="46" y="127"/>
                          <a:pt x="46" y="106"/>
                        </a:cubicBezTo>
                        <a:cubicBezTo>
                          <a:pt x="46" y="85"/>
                          <a:pt x="38" y="0"/>
                          <a:pt x="23" y="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58" name="Freeform 115"/>
                  <p:cNvSpPr>
                    <a:spLocks/>
                  </p:cNvSpPr>
                  <p:nvPr/>
                </p:nvSpPr>
                <p:spPr bwMode="auto">
                  <a:xfrm>
                    <a:off x="308" y="799"/>
                    <a:ext cx="46" cy="83"/>
                  </a:xfrm>
                  <a:custGeom>
                    <a:avLst/>
                    <a:gdLst>
                      <a:gd name="T0" fmla="*/ 23 w 46"/>
                      <a:gd name="T1" fmla="*/ 1 h 129"/>
                      <a:gd name="T2" fmla="*/ 0 w 46"/>
                      <a:gd name="T3" fmla="*/ 68 h 129"/>
                      <a:gd name="T4" fmla="*/ 20 w 46"/>
                      <a:gd name="T5" fmla="*/ 83 h 129"/>
                      <a:gd name="T6" fmla="*/ 46 w 46"/>
                      <a:gd name="T7" fmla="*/ 68 h 129"/>
                      <a:gd name="T8" fmla="*/ 23 w 46"/>
                      <a:gd name="T9" fmla="*/ 1 h 12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6" h="129">
                        <a:moveTo>
                          <a:pt x="23" y="1"/>
                        </a:moveTo>
                        <a:cubicBezTo>
                          <a:pt x="8" y="2"/>
                          <a:pt x="0" y="83"/>
                          <a:pt x="0" y="106"/>
                        </a:cubicBezTo>
                        <a:cubicBezTo>
                          <a:pt x="0" y="127"/>
                          <a:pt x="12" y="129"/>
                          <a:pt x="20" y="129"/>
                        </a:cubicBezTo>
                        <a:cubicBezTo>
                          <a:pt x="28" y="129"/>
                          <a:pt x="46" y="127"/>
                          <a:pt x="46" y="106"/>
                        </a:cubicBezTo>
                        <a:cubicBezTo>
                          <a:pt x="46" y="85"/>
                          <a:pt x="38" y="0"/>
                          <a:pt x="23" y="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1052" name="Oval 116"/>
              <p:cNvSpPr>
                <a:spLocks noChangeArrowheads="1"/>
              </p:cNvSpPr>
              <p:nvPr/>
            </p:nvSpPr>
            <p:spPr bwMode="auto">
              <a:xfrm>
                <a:off x="398" y="663"/>
                <a:ext cx="46" cy="4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53" name="Oval 117"/>
              <p:cNvSpPr>
                <a:spLocks noChangeArrowheads="1"/>
              </p:cNvSpPr>
              <p:nvPr/>
            </p:nvSpPr>
            <p:spPr bwMode="auto">
              <a:xfrm>
                <a:off x="535" y="663"/>
                <a:ext cx="46" cy="4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7" name="グループ化 6"/>
          <p:cNvGrpSpPr/>
          <p:nvPr/>
        </p:nvGrpSpPr>
        <p:grpSpPr>
          <a:xfrm>
            <a:off x="574317" y="1493785"/>
            <a:ext cx="8969193" cy="2295255"/>
            <a:chOff x="574317" y="1493785"/>
            <a:chExt cx="9112230" cy="2295255"/>
          </a:xfrm>
          <a:solidFill>
            <a:schemeClr val="bg1"/>
          </a:solidFill>
        </p:grpSpPr>
        <p:sp>
          <p:nvSpPr>
            <p:cNvPr id="5" name="角丸四角形 4"/>
            <p:cNvSpPr/>
            <p:nvPr/>
          </p:nvSpPr>
          <p:spPr bwMode="auto">
            <a:xfrm>
              <a:off x="574317" y="1493785"/>
              <a:ext cx="2903247" cy="2295255"/>
            </a:xfrm>
            <a:prstGeom prst="roundRect">
              <a:avLst>
                <a:gd name="adj" fmla="val 10111"/>
              </a:avLst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87" name="角丸四角形 86"/>
            <p:cNvSpPr/>
            <p:nvPr/>
          </p:nvSpPr>
          <p:spPr bwMode="auto">
            <a:xfrm>
              <a:off x="3692860" y="1493785"/>
              <a:ext cx="2903247" cy="2295255"/>
            </a:xfrm>
            <a:prstGeom prst="roundRect">
              <a:avLst>
                <a:gd name="adj" fmla="val 10111"/>
              </a:avLst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88" name="角丸四角形 87"/>
            <p:cNvSpPr/>
            <p:nvPr/>
          </p:nvSpPr>
          <p:spPr bwMode="auto">
            <a:xfrm>
              <a:off x="6783300" y="1493785"/>
              <a:ext cx="2903247" cy="2295255"/>
            </a:xfrm>
            <a:prstGeom prst="roundRect">
              <a:avLst>
                <a:gd name="adj" fmla="val 10111"/>
              </a:avLst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grpSp>
        <p:nvGrpSpPr>
          <p:cNvPr id="90" name="グループ化 89"/>
          <p:cNvGrpSpPr/>
          <p:nvPr/>
        </p:nvGrpSpPr>
        <p:grpSpPr>
          <a:xfrm>
            <a:off x="574317" y="4017066"/>
            <a:ext cx="8969193" cy="2295255"/>
            <a:chOff x="574317" y="1493785"/>
            <a:chExt cx="9112230" cy="2295255"/>
          </a:xfrm>
          <a:solidFill>
            <a:schemeClr val="bg1"/>
          </a:solidFill>
        </p:grpSpPr>
        <p:sp>
          <p:nvSpPr>
            <p:cNvPr id="91" name="角丸四角形 90"/>
            <p:cNvSpPr/>
            <p:nvPr/>
          </p:nvSpPr>
          <p:spPr bwMode="auto">
            <a:xfrm>
              <a:off x="574317" y="1493785"/>
              <a:ext cx="2903247" cy="2295255"/>
            </a:xfrm>
            <a:prstGeom prst="roundRect">
              <a:avLst>
                <a:gd name="adj" fmla="val 10111"/>
              </a:avLst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92" name="角丸四角形 91"/>
            <p:cNvSpPr/>
            <p:nvPr/>
          </p:nvSpPr>
          <p:spPr bwMode="auto">
            <a:xfrm>
              <a:off x="3692860" y="1493785"/>
              <a:ext cx="2903247" cy="2295255"/>
            </a:xfrm>
            <a:prstGeom prst="roundRect">
              <a:avLst>
                <a:gd name="adj" fmla="val 10111"/>
              </a:avLst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93" name="角丸四角形 92"/>
            <p:cNvSpPr/>
            <p:nvPr/>
          </p:nvSpPr>
          <p:spPr bwMode="auto">
            <a:xfrm>
              <a:off x="6783300" y="1493785"/>
              <a:ext cx="2903247" cy="2295255"/>
            </a:xfrm>
            <a:prstGeom prst="roundRect">
              <a:avLst>
                <a:gd name="adj" fmla="val 10111"/>
              </a:avLst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2323685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A4 210 x 297 mm</PresentationFormat>
  <Paragraphs>5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PPTX169_地中をモチーフにした図</dc:title>
  <dc:subject>PPTX169_地中をモチーフにした図</dc:subject>
  <dc:creator>http://www.digipot.net</dc:creator>
  <cp:lastModifiedBy/>
  <cp:revision>1</cp:revision>
  <dcterms:created xsi:type="dcterms:W3CDTF">2014-04-25T07:41:40Z</dcterms:created>
  <dcterms:modified xsi:type="dcterms:W3CDTF">2014-04-25T07:41:42Z</dcterms:modified>
  <cp:version>1</cp:version>
</cp:coreProperties>
</file>